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Lst>
  <p:notesMasterIdLst>
    <p:notesMasterId r:id="rId8"/>
  </p:notesMasterIdLst>
  <p:handoutMasterIdLst>
    <p:handoutMasterId r:id="rId9"/>
  </p:handoutMasterIdLst>
  <p:sldIdLst>
    <p:sldId id="367" r:id="rId5"/>
    <p:sldId id="365" r:id="rId6"/>
    <p:sldId id="363"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vtal" id="{B972C155-D5BF-46A7-B591-A42909CFC1FA}">
          <p14:sldIdLst>
            <p14:sldId id="367"/>
            <p14:sldId id="365"/>
          </p14:sldIdLst>
        </p14:section>
        <p14:section name="Ikoner" id="{B0BECFAD-E230-4935-87D0-04D66529B9ED}">
          <p14:sldIdLst>
            <p14:sldId id="3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27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E7F316-B594-4537-8EB1-6F71C17BB50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v-SE"/>
        </a:p>
      </dgm:t>
    </dgm:pt>
    <dgm:pt modelId="{6CE7695E-0BBF-4B13-96B4-DF0C45D3DB80}">
      <dgm:prSet phldrT="[Text]" custT="1"/>
      <dgm:spPr>
        <a:solidFill>
          <a:schemeClr val="accent3"/>
        </a:solidFill>
        <a:ln>
          <a:noFill/>
        </a:ln>
      </dgm:spPr>
      <dgm:t>
        <a:bodyPr/>
        <a:lstStyle/>
        <a:p>
          <a:r>
            <a:rPr lang="sv-SE" sz="1100">
              <a:latin typeface="Avenir Next LT Pro Demi" panose="020B0704020202020204" pitchFamily="34" charset="0"/>
            </a:rPr>
            <a:t>Enkelhet</a:t>
          </a:r>
        </a:p>
      </dgm:t>
    </dgm:pt>
    <dgm:pt modelId="{AFA73141-55CB-47E9-A12D-7433AEE69C51}" type="parTrans" cxnId="{171D0D4F-C6E2-4D11-95E8-41DDAB8524F8}">
      <dgm:prSet/>
      <dgm:spPr/>
      <dgm:t>
        <a:bodyPr/>
        <a:lstStyle/>
        <a:p>
          <a:endParaRPr lang="sv-SE"/>
        </a:p>
      </dgm:t>
    </dgm:pt>
    <dgm:pt modelId="{32B8A193-0F61-4F6F-B8BF-E45803ACDB7D}" type="sibTrans" cxnId="{171D0D4F-C6E2-4D11-95E8-41DDAB8524F8}">
      <dgm:prSet/>
      <dgm:spPr/>
      <dgm:t>
        <a:bodyPr/>
        <a:lstStyle/>
        <a:p>
          <a:endParaRPr lang="sv-SE"/>
        </a:p>
      </dgm:t>
    </dgm:pt>
    <dgm:pt modelId="{1AC38D40-C4A5-4B78-A019-F8F84B9DB8ED}">
      <dgm:prSet phldrT="[Text]" custT="1"/>
      <dgm:spPr>
        <a:solidFill>
          <a:srgbClr val="FBF4EA">
            <a:alpha val="90000"/>
          </a:srgbClr>
        </a:solidFill>
        <a:ln>
          <a:noFill/>
        </a:ln>
      </dgm:spPr>
      <dgm:t>
        <a:bodyPr/>
        <a:lstStyle/>
        <a:p>
          <a:pPr marL="126000" indent="-126000"/>
          <a:r>
            <a:rPr lang="sv-SE" sz="1050" dirty="0"/>
            <a:t>Enkelt att boka inrikes tågresor till ett rabatterat pris antingen genom din avtalade resebyrå eller direkt via leverantörens hemsida eller app. </a:t>
          </a:r>
        </a:p>
      </dgm:t>
    </dgm:pt>
    <dgm:pt modelId="{BBD8AE25-AF08-4DA9-A322-1937F6132CD2}" type="parTrans" cxnId="{CB3D8DDA-A212-45B6-A2E1-C053DD8DECB1}">
      <dgm:prSet/>
      <dgm:spPr/>
      <dgm:t>
        <a:bodyPr/>
        <a:lstStyle/>
        <a:p>
          <a:endParaRPr lang="sv-SE"/>
        </a:p>
      </dgm:t>
    </dgm:pt>
    <dgm:pt modelId="{3BB4A10A-A362-4D85-B6E4-D2EC2C957E71}" type="sibTrans" cxnId="{CB3D8DDA-A212-45B6-A2E1-C053DD8DECB1}">
      <dgm:prSet/>
      <dgm:spPr/>
      <dgm:t>
        <a:bodyPr/>
        <a:lstStyle/>
        <a:p>
          <a:endParaRPr lang="sv-SE"/>
        </a:p>
      </dgm:t>
    </dgm:pt>
    <dgm:pt modelId="{4BC37DD0-ACA5-4180-9B21-E38487602AEB}">
      <dgm:prSet phldrT="[Text]" custT="1"/>
      <dgm:spPr>
        <a:solidFill>
          <a:schemeClr val="accent3"/>
        </a:solidFill>
        <a:ln>
          <a:noFill/>
        </a:ln>
      </dgm:spPr>
      <dgm:t>
        <a:bodyPr/>
        <a:lstStyle/>
        <a:p>
          <a:r>
            <a:rPr lang="sv-SE" sz="1100">
              <a:latin typeface="Avenir Next LT Pro Demi" panose="020B0704020202020204" pitchFamily="34" charset="0"/>
            </a:rPr>
            <a:t>Hållbarhet</a:t>
          </a:r>
        </a:p>
      </dgm:t>
    </dgm:pt>
    <dgm:pt modelId="{57369388-CD33-4771-B51A-34C07F83994A}" type="parTrans" cxnId="{E445EAB2-93B3-4923-9AF3-3F376260332D}">
      <dgm:prSet/>
      <dgm:spPr/>
      <dgm:t>
        <a:bodyPr/>
        <a:lstStyle/>
        <a:p>
          <a:endParaRPr lang="sv-SE"/>
        </a:p>
      </dgm:t>
    </dgm:pt>
    <dgm:pt modelId="{64B5460E-64A2-41B9-848E-51B615C86E54}" type="sibTrans" cxnId="{E445EAB2-93B3-4923-9AF3-3F376260332D}">
      <dgm:prSet/>
      <dgm:spPr/>
      <dgm:t>
        <a:bodyPr/>
        <a:lstStyle/>
        <a:p>
          <a:endParaRPr lang="sv-SE"/>
        </a:p>
      </dgm:t>
    </dgm:pt>
    <dgm:pt modelId="{F507911E-65D8-44B7-9798-FFDB1894F367}">
      <dgm:prSet phldrT="[Text]" custT="1"/>
      <dgm:spPr>
        <a:solidFill>
          <a:srgbClr val="FBF4EA">
            <a:alpha val="90000"/>
          </a:srgbClr>
        </a:solidFill>
        <a:ln>
          <a:noFill/>
        </a:ln>
      </dgm:spPr>
      <dgm:t>
        <a:bodyPr lIns="216000" tIns="108000" rIns="216000" bIns="108000" anchor="t"/>
        <a:lstStyle/>
        <a:p>
          <a:pPr marL="126000" indent="-126000">
            <a:buSzPct val="90000"/>
          </a:pPr>
          <a:r>
            <a:rPr lang="sv-SE" sz="1050" dirty="0"/>
            <a:t>Krav på att leverantörerna ska ta fram målsättning för klimatneutral datalagring.</a:t>
          </a:r>
        </a:p>
      </dgm:t>
    </dgm:pt>
    <dgm:pt modelId="{19DB63AE-8D72-4F5D-8C2A-46CCDC758AB5}" type="parTrans" cxnId="{9493DA74-AB43-424A-A0C2-86774A764A55}">
      <dgm:prSet/>
      <dgm:spPr/>
      <dgm:t>
        <a:bodyPr/>
        <a:lstStyle/>
        <a:p>
          <a:endParaRPr lang="sv-SE"/>
        </a:p>
      </dgm:t>
    </dgm:pt>
    <dgm:pt modelId="{4F21B8B2-DF98-4B94-9AE9-43C1898A248F}" type="sibTrans" cxnId="{9493DA74-AB43-424A-A0C2-86774A764A55}">
      <dgm:prSet/>
      <dgm:spPr/>
      <dgm:t>
        <a:bodyPr/>
        <a:lstStyle/>
        <a:p>
          <a:endParaRPr lang="sv-SE"/>
        </a:p>
      </dgm:t>
    </dgm:pt>
    <dgm:pt modelId="{49114AE4-654A-4CAE-9373-1A7AECD0BDC1}">
      <dgm:prSet phldrT="[Text]" custT="1"/>
      <dgm:spPr>
        <a:solidFill>
          <a:srgbClr val="FBF4EA">
            <a:alpha val="90000"/>
          </a:srgbClr>
        </a:solidFill>
        <a:ln>
          <a:noFill/>
        </a:ln>
      </dgm:spPr>
      <dgm:t>
        <a:bodyPr lIns="216000" tIns="108000" rIns="216000" bIns="108000" anchor="t"/>
        <a:lstStyle/>
        <a:p>
          <a:pPr marL="126000" indent="-126000">
            <a:buSzPct val="90000"/>
          </a:pPr>
          <a:r>
            <a:rPr lang="sv-SE" sz="1050" dirty="0"/>
            <a:t>Krav på att livsmedel och artiklar ombord ska till så stor del som möjligt vara ekologiskt, kravmärkt eller likvärdigt.</a:t>
          </a:r>
        </a:p>
      </dgm:t>
    </dgm:pt>
    <dgm:pt modelId="{494BB53D-770B-492E-AED3-E0A06E8BF393}" type="parTrans" cxnId="{5BAB58B0-099A-4A86-A922-4B126A4A9B8B}">
      <dgm:prSet/>
      <dgm:spPr/>
      <dgm:t>
        <a:bodyPr/>
        <a:lstStyle/>
        <a:p>
          <a:endParaRPr lang="sv-SE"/>
        </a:p>
      </dgm:t>
    </dgm:pt>
    <dgm:pt modelId="{18BF3FAD-DB95-46D8-9C4E-FBD2C5230310}" type="sibTrans" cxnId="{5BAB58B0-099A-4A86-A922-4B126A4A9B8B}">
      <dgm:prSet/>
      <dgm:spPr/>
      <dgm:t>
        <a:bodyPr/>
        <a:lstStyle/>
        <a:p>
          <a:endParaRPr lang="sv-SE"/>
        </a:p>
      </dgm:t>
    </dgm:pt>
    <dgm:pt modelId="{5836F76A-D0AB-4DF1-9725-E4668F2ADFAE}">
      <dgm:prSet phldrT="[Text]" custT="1"/>
      <dgm:spPr>
        <a:solidFill>
          <a:schemeClr val="accent3"/>
        </a:solidFill>
        <a:ln>
          <a:noFill/>
        </a:ln>
      </dgm:spPr>
      <dgm:t>
        <a:bodyPr/>
        <a:lstStyle/>
        <a:p>
          <a:r>
            <a:rPr lang="sv-SE" sz="1100">
              <a:latin typeface="Avenir Next LT Pro Demi" panose="020B0704020202020204" pitchFamily="34" charset="0"/>
            </a:rPr>
            <a:t>Effektivisering</a:t>
          </a:r>
        </a:p>
      </dgm:t>
    </dgm:pt>
    <dgm:pt modelId="{3014F9E5-EB92-4670-A763-8B8718F6C436}" type="parTrans" cxnId="{1DFB740F-B133-44C7-A491-EE01AE9EF18D}">
      <dgm:prSet/>
      <dgm:spPr/>
      <dgm:t>
        <a:bodyPr/>
        <a:lstStyle/>
        <a:p>
          <a:endParaRPr lang="sv-SE"/>
        </a:p>
      </dgm:t>
    </dgm:pt>
    <dgm:pt modelId="{9C3AC146-ED8C-441A-AA18-6EBEFC021CD1}" type="sibTrans" cxnId="{1DFB740F-B133-44C7-A491-EE01AE9EF18D}">
      <dgm:prSet/>
      <dgm:spPr/>
      <dgm:t>
        <a:bodyPr/>
        <a:lstStyle/>
        <a:p>
          <a:endParaRPr lang="sv-SE"/>
        </a:p>
      </dgm:t>
    </dgm:pt>
    <dgm:pt modelId="{56E925F7-07D2-4D05-B360-914DDA2B72A6}">
      <dgm:prSet phldrT="[Text]" custT="1"/>
      <dgm:spPr>
        <a:solidFill>
          <a:srgbClr val="FBF4EA">
            <a:alpha val="90000"/>
          </a:srgbClr>
        </a:solidFill>
        <a:ln>
          <a:noFill/>
        </a:ln>
      </dgm:spPr>
      <dgm:t>
        <a:bodyPr/>
        <a:lstStyle/>
        <a:p>
          <a:pPr marL="126000" indent="-126000"/>
          <a:r>
            <a:rPr lang="sv-SE" sz="1050" dirty="0"/>
            <a:t>Ramavtalet skapar enkla och effektiva förutsättningar för avrop av inrikes tågresor vilket genererar tidsbesparingar.</a:t>
          </a:r>
        </a:p>
      </dgm:t>
    </dgm:pt>
    <dgm:pt modelId="{7C0FD357-784F-4FD5-A70E-D3A848601446}" type="parTrans" cxnId="{6F3F169E-5078-4420-9D64-D25E09583793}">
      <dgm:prSet/>
      <dgm:spPr/>
      <dgm:t>
        <a:bodyPr/>
        <a:lstStyle/>
        <a:p>
          <a:endParaRPr lang="sv-SE"/>
        </a:p>
      </dgm:t>
    </dgm:pt>
    <dgm:pt modelId="{DFAB08A3-98BA-4286-AD9D-70D861276FE9}" type="sibTrans" cxnId="{6F3F169E-5078-4420-9D64-D25E09583793}">
      <dgm:prSet/>
      <dgm:spPr/>
      <dgm:t>
        <a:bodyPr/>
        <a:lstStyle/>
        <a:p>
          <a:endParaRPr lang="sv-SE"/>
        </a:p>
      </dgm:t>
    </dgm:pt>
    <dgm:pt modelId="{A515FBF4-B06C-4110-8FA9-24C2E0B2662F}">
      <dgm:prSet phldrT="[Text]" custT="1"/>
      <dgm:spPr>
        <a:solidFill>
          <a:schemeClr val="accent3"/>
        </a:solidFill>
        <a:ln>
          <a:noFill/>
        </a:ln>
      </dgm:spPr>
      <dgm:t>
        <a:bodyPr/>
        <a:lstStyle/>
        <a:p>
          <a:r>
            <a:rPr lang="sv-SE" sz="1100">
              <a:latin typeface="Avenir Next LT Pro Demi" panose="020B0704020202020204" pitchFamily="34" charset="0"/>
            </a:rPr>
            <a:t>Digitalisering</a:t>
          </a:r>
        </a:p>
      </dgm:t>
    </dgm:pt>
    <dgm:pt modelId="{E782F067-C6DF-4B8F-9C44-65918DD8F785}" type="sibTrans" cxnId="{AFA853CF-AC0E-43D3-8444-BC93679C9508}">
      <dgm:prSet/>
      <dgm:spPr/>
      <dgm:t>
        <a:bodyPr/>
        <a:lstStyle/>
        <a:p>
          <a:endParaRPr lang="sv-SE"/>
        </a:p>
      </dgm:t>
    </dgm:pt>
    <dgm:pt modelId="{9D6733E4-7A2F-492E-A202-04A4CFAC9501}" type="parTrans" cxnId="{AFA853CF-AC0E-43D3-8444-BC93679C9508}">
      <dgm:prSet/>
      <dgm:spPr/>
      <dgm:t>
        <a:bodyPr/>
        <a:lstStyle/>
        <a:p>
          <a:endParaRPr lang="sv-SE"/>
        </a:p>
      </dgm:t>
    </dgm:pt>
    <dgm:pt modelId="{321E4AA2-7C03-454B-B60A-BE5338ABA781}">
      <dgm:prSet phldrT="[Text]" custT="1"/>
      <dgm:spPr>
        <a:solidFill>
          <a:srgbClr val="FBF4EA">
            <a:alpha val="90000"/>
          </a:srgbClr>
        </a:solidFill>
        <a:ln>
          <a:noFill/>
        </a:ln>
      </dgm:spPr>
      <dgm:t>
        <a:bodyPr/>
        <a:lstStyle/>
        <a:p>
          <a:pPr marL="126000" indent="-126000"/>
          <a:r>
            <a:rPr lang="sv-SE" sz="1050" b="0" i="0" dirty="0"/>
            <a:t>Leverantören ska bedriva ett systematiskt informationssäkerhetsarbete. Säkerhetskrav har ställts för leverantörens molntjänst.</a:t>
          </a:r>
          <a:endParaRPr lang="sv-SE" sz="1050" dirty="0"/>
        </a:p>
      </dgm:t>
    </dgm:pt>
    <dgm:pt modelId="{91FB70AE-D334-449E-B517-B94CCF86861A}" type="sibTrans" cxnId="{BC05136E-B2CB-4E70-BF4F-D0C1D64E758F}">
      <dgm:prSet/>
      <dgm:spPr/>
      <dgm:t>
        <a:bodyPr/>
        <a:lstStyle/>
        <a:p>
          <a:endParaRPr lang="sv-SE"/>
        </a:p>
      </dgm:t>
    </dgm:pt>
    <dgm:pt modelId="{05FB1A7C-9280-493E-8EA6-6B99F8ED6480}" type="parTrans" cxnId="{BC05136E-B2CB-4E70-BF4F-D0C1D64E758F}">
      <dgm:prSet/>
      <dgm:spPr/>
      <dgm:t>
        <a:bodyPr/>
        <a:lstStyle/>
        <a:p>
          <a:endParaRPr lang="sv-SE"/>
        </a:p>
      </dgm:t>
    </dgm:pt>
    <dgm:pt modelId="{0ADF7E6B-B78A-4BCF-9485-0037F11210FC}" type="pres">
      <dgm:prSet presAssocID="{81E7F316-B594-4537-8EB1-6F71C17BB50B}" presName="Name0" presStyleCnt="0">
        <dgm:presLayoutVars>
          <dgm:dir/>
          <dgm:animLvl val="lvl"/>
          <dgm:resizeHandles val="exact"/>
        </dgm:presLayoutVars>
      </dgm:prSet>
      <dgm:spPr/>
    </dgm:pt>
    <dgm:pt modelId="{A7621A33-BE88-480A-8DC4-505566E926AA}" type="pres">
      <dgm:prSet presAssocID="{6CE7695E-0BBF-4B13-96B4-DF0C45D3DB80}" presName="linNode" presStyleCnt="0"/>
      <dgm:spPr/>
    </dgm:pt>
    <dgm:pt modelId="{0493D805-153C-49CC-BAA0-8D97787B35CB}" type="pres">
      <dgm:prSet presAssocID="{6CE7695E-0BBF-4B13-96B4-DF0C45D3DB80}" presName="parentText" presStyleLbl="node1" presStyleIdx="0" presStyleCnt="4" custScaleX="56095" custScaleY="100787" custLinFactNeighborX="-12348">
        <dgm:presLayoutVars>
          <dgm:chMax val="1"/>
          <dgm:bulletEnabled val="1"/>
        </dgm:presLayoutVars>
      </dgm:prSet>
      <dgm:spPr>
        <a:prstGeom prst="rect">
          <a:avLst/>
        </a:prstGeom>
      </dgm:spPr>
    </dgm:pt>
    <dgm:pt modelId="{33A26FFF-4429-4008-9885-4F59CAC8F8E4}" type="pres">
      <dgm:prSet presAssocID="{6CE7695E-0BBF-4B13-96B4-DF0C45D3DB80}" presName="descendantText" presStyleLbl="alignAccFollowNode1" presStyleIdx="0" presStyleCnt="4" custScaleX="124818" custScaleY="126229">
        <dgm:presLayoutVars>
          <dgm:bulletEnabled val="1"/>
        </dgm:presLayoutVars>
      </dgm:prSet>
      <dgm:spPr>
        <a:prstGeom prst="rect">
          <a:avLst/>
        </a:prstGeom>
      </dgm:spPr>
    </dgm:pt>
    <dgm:pt modelId="{E877679D-1126-4464-8DFA-A3BB3D65D980}" type="pres">
      <dgm:prSet presAssocID="{32B8A193-0F61-4F6F-B8BF-E45803ACDB7D}" presName="sp" presStyleCnt="0"/>
      <dgm:spPr/>
    </dgm:pt>
    <dgm:pt modelId="{8FA807AD-DBC2-4B19-B620-21C71C414EE7}" type="pres">
      <dgm:prSet presAssocID="{4BC37DD0-ACA5-4180-9B21-E38487602AEB}" presName="linNode" presStyleCnt="0"/>
      <dgm:spPr/>
    </dgm:pt>
    <dgm:pt modelId="{F0B24857-AC68-40DA-957F-E9A23E620D2C}" type="pres">
      <dgm:prSet presAssocID="{4BC37DD0-ACA5-4180-9B21-E38487602AEB}" presName="parentText" presStyleLbl="node1" presStyleIdx="1" presStyleCnt="4" custScaleX="56095" custScaleY="100787" custLinFactNeighborX="-12348">
        <dgm:presLayoutVars>
          <dgm:chMax val="1"/>
          <dgm:bulletEnabled val="1"/>
        </dgm:presLayoutVars>
      </dgm:prSet>
      <dgm:spPr>
        <a:prstGeom prst="rect">
          <a:avLst/>
        </a:prstGeom>
      </dgm:spPr>
    </dgm:pt>
    <dgm:pt modelId="{15C6DA0F-7AE4-4FB9-91A2-5C2D11483531}" type="pres">
      <dgm:prSet presAssocID="{4BC37DD0-ACA5-4180-9B21-E38487602AEB}" presName="descendantText" presStyleLbl="alignAccFollowNode1" presStyleIdx="1" presStyleCnt="4" custScaleX="124818" custScaleY="126229">
        <dgm:presLayoutVars>
          <dgm:bulletEnabled val="1"/>
        </dgm:presLayoutVars>
      </dgm:prSet>
      <dgm:spPr>
        <a:prstGeom prst="rect">
          <a:avLst/>
        </a:prstGeom>
      </dgm:spPr>
    </dgm:pt>
    <dgm:pt modelId="{11AE769B-22CE-4D2F-BC52-BC83DF160837}" type="pres">
      <dgm:prSet presAssocID="{64B5460E-64A2-41B9-848E-51B615C86E54}" presName="sp" presStyleCnt="0"/>
      <dgm:spPr/>
    </dgm:pt>
    <dgm:pt modelId="{C4B0F094-06D2-4306-9F18-FAA024FB76C1}" type="pres">
      <dgm:prSet presAssocID="{5836F76A-D0AB-4DF1-9725-E4668F2ADFAE}" presName="linNode" presStyleCnt="0"/>
      <dgm:spPr/>
    </dgm:pt>
    <dgm:pt modelId="{6D6A4ADA-089F-4427-AF5C-3721AA416F3B}" type="pres">
      <dgm:prSet presAssocID="{5836F76A-D0AB-4DF1-9725-E4668F2ADFAE}" presName="parentText" presStyleLbl="node1" presStyleIdx="2" presStyleCnt="4" custScaleX="56095" custScaleY="100787" custLinFactNeighborX="-12348">
        <dgm:presLayoutVars>
          <dgm:chMax val="1"/>
          <dgm:bulletEnabled val="1"/>
        </dgm:presLayoutVars>
      </dgm:prSet>
      <dgm:spPr>
        <a:prstGeom prst="rect">
          <a:avLst/>
        </a:prstGeom>
      </dgm:spPr>
    </dgm:pt>
    <dgm:pt modelId="{40DAFAAE-2CCA-4B65-A5CC-C8A7CA657C50}" type="pres">
      <dgm:prSet presAssocID="{5836F76A-D0AB-4DF1-9725-E4668F2ADFAE}" presName="descendantText" presStyleLbl="alignAccFollowNode1" presStyleIdx="2" presStyleCnt="4" custScaleX="124818" custScaleY="126229">
        <dgm:presLayoutVars>
          <dgm:bulletEnabled val="1"/>
        </dgm:presLayoutVars>
      </dgm:prSet>
      <dgm:spPr>
        <a:prstGeom prst="rect">
          <a:avLst/>
        </a:prstGeom>
      </dgm:spPr>
    </dgm:pt>
    <dgm:pt modelId="{193BD2F9-B4C7-417B-A292-CC8BD860CCBF}" type="pres">
      <dgm:prSet presAssocID="{9C3AC146-ED8C-441A-AA18-6EBEFC021CD1}" presName="sp" presStyleCnt="0"/>
      <dgm:spPr/>
    </dgm:pt>
    <dgm:pt modelId="{4A57BCD4-2765-4E97-806B-54D15397117F}" type="pres">
      <dgm:prSet presAssocID="{A515FBF4-B06C-4110-8FA9-24C2E0B2662F}" presName="linNode" presStyleCnt="0"/>
      <dgm:spPr/>
    </dgm:pt>
    <dgm:pt modelId="{6EB8D055-A468-4064-B5A2-95E46CD4C177}" type="pres">
      <dgm:prSet presAssocID="{A515FBF4-B06C-4110-8FA9-24C2E0B2662F}" presName="parentText" presStyleLbl="node1" presStyleIdx="3" presStyleCnt="4" custScaleX="56095" custScaleY="100787" custLinFactNeighborX="-12348">
        <dgm:presLayoutVars>
          <dgm:chMax val="1"/>
          <dgm:bulletEnabled val="1"/>
        </dgm:presLayoutVars>
      </dgm:prSet>
      <dgm:spPr>
        <a:prstGeom prst="rect">
          <a:avLst/>
        </a:prstGeom>
      </dgm:spPr>
    </dgm:pt>
    <dgm:pt modelId="{60BA4C1A-F476-4FB8-AB99-40531F99FB8A}" type="pres">
      <dgm:prSet presAssocID="{A515FBF4-B06C-4110-8FA9-24C2E0B2662F}" presName="descendantText" presStyleLbl="alignAccFollowNode1" presStyleIdx="3" presStyleCnt="4" custScaleX="124818" custScaleY="126229">
        <dgm:presLayoutVars>
          <dgm:bulletEnabled val="1"/>
        </dgm:presLayoutVars>
      </dgm:prSet>
      <dgm:spPr>
        <a:prstGeom prst="rect">
          <a:avLst/>
        </a:prstGeom>
      </dgm:spPr>
    </dgm:pt>
  </dgm:ptLst>
  <dgm:cxnLst>
    <dgm:cxn modelId="{62E95405-9154-47E3-A87D-9376D127AE71}" type="presOf" srcId="{321E4AA2-7C03-454B-B60A-BE5338ABA781}" destId="{60BA4C1A-F476-4FB8-AB99-40531F99FB8A}" srcOrd="0" destOrd="0" presId="urn:microsoft.com/office/officeart/2005/8/layout/vList5"/>
    <dgm:cxn modelId="{3DCD7007-E214-4C54-8426-3C08308EFF29}" type="presOf" srcId="{49114AE4-654A-4CAE-9373-1A7AECD0BDC1}" destId="{15C6DA0F-7AE4-4FB9-91A2-5C2D11483531}" srcOrd="0" destOrd="1" presId="urn:microsoft.com/office/officeart/2005/8/layout/vList5"/>
    <dgm:cxn modelId="{DEA50B0E-66FE-415D-B723-567D9E5BA56C}" type="presOf" srcId="{1AC38D40-C4A5-4B78-A019-F8F84B9DB8ED}" destId="{33A26FFF-4429-4008-9885-4F59CAC8F8E4}" srcOrd="0" destOrd="0" presId="urn:microsoft.com/office/officeart/2005/8/layout/vList5"/>
    <dgm:cxn modelId="{1DFB740F-B133-44C7-A491-EE01AE9EF18D}" srcId="{81E7F316-B594-4537-8EB1-6F71C17BB50B}" destId="{5836F76A-D0AB-4DF1-9725-E4668F2ADFAE}" srcOrd="2" destOrd="0" parTransId="{3014F9E5-EB92-4670-A763-8B8718F6C436}" sibTransId="{9C3AC146-ED8C-441A-AA18-6EBEFC021CD1}"/>
    <dgm:cxn modelId="{1A689D21-B846-409A-9CBE-38AB7F8EB120}" type="presOf" srcId="{6CE7695E-0BBF-4B13-96B4-DF0C45D3DB80}" destId="{0493D805-153C-49CC-BAA0-8D97787B35CB}" srcOrd="0" destOrd="0" presId="urn:microsoft.com/office/officeart/2005/8/layout/vList5"/>
    <dgm:cxn modelId="{BC05136E-B2CB-4E70-BF4F-D0C1D64E758F}" srcId="{A515FBF4-B06C-4110-8FA9-24C2E0B2662F}" destId="{321E4AA2-7C03-454B-B60A-BE5338ABA781}" srcOrd="0" destOrd="0" parTransId="{05FB1A7C-9280-493E-8EA6-6B99F8ED6480}" sibTransId="{91FB70AE-D334-449E-B517-B94CCF86861A}"/>
    <dgm:cxn modelId="{171D0D4F-C6E2-4D11-95E8-41DDAB8524F8}" srcId="{81E7F316-B594-4537-8EB1-6F71C17BB50B}" destId="{6CE7695E-0BBF-4B13-96B4-DF0C45D3DB80}" srcOrd="0" destOrd="0" parTransId="{AFA73141-55CB-47E9-A12D-7433AEE69C51}" sibTransId="{32B8A193-0F61-4F6F-B8BF-E45803ACDB7D}"/>
    <dgm:cxn modelId="{9493DA74-AB43-424A-A0C2-86774A764A55}" srcId="{4BC37DD0-ACA5-4180-9B21-E38487602AEB}" destId="{F507911E-65D8-44B7-9798-FFDB1894F367}" srcOrd="0" destOrd="0" parTransId="{19DB63AE-8D72-4F5D-8C2A-46CCDC758AB5}" sibTransId="{4F21B8B2-DF98-4B94-9AE9-43C1898A248F}"/>
    <dgm:cxn modelId="{56FD6A7C-60A2-4CE2-9D94-6DA3B3707527}" type="presOf" srcId="{5836F76A-D0AB-4DF1-9725-E4668F2ADFAE}" destId="{6D6A4ADA-089F-4427-AF5C-3721AA416F3B}" srcOrd="0" destOrd="0" presId="urn:microsoft.com/office/officeart/2005/8/layout/vList5"/>
    <dgm:cxn modelId="{E2CE079D-3039-4898-8213-1F88C81A32C4}" type="presOf" srcId="{56E925F7-07D2-4D05-B360-914DDA2B72A6}" destId="{40DAFAAE-2CCA-4B65-A5CC-C8A7CA657C50}" srcOrd="0" destOrd="0" presId="urn:microsoft.com/office/officeart/2005/8/layout/vList5"/>
    <dgm:cxn modelId="{6F3F169E-5078-4420-9D64-D25E09583793}" srcId="{5836F76A-D0AB-4DF1-9725-E4668F2ADFAE}" destId="{56E925F7-07D2-4D05-B360-914DDA2B72A6}" srcOrd="0" destOrd="0" parTransId="{7C0FD357-784F-4FD5-A70E-D3A848601446}" sibTransId="{DFAB08A3-98BA-4286-AD9D-70D861276FE9}"/>
    <dgm:cxn modelId="{5BAB58B0-099A-4A86-A922-4B126A4A9B8B}" srcId="{4BC37DD0-ACA5-4180-9B21-E38487602AEB}" destId="{49114AE4-654A-4CAE-9373-1A7AECD0BDC1}" srcOrd="1" destOrd="0" parTransId="{494BB53D-770B-492E-AED3-E0A06E8BF393}" sibTransId="{18BF3FAD-DB95-46D8-9C4E-FBD2C5230310}"/>
    <dgm:cxn modelId="{8867D5B2-5CD3-4909-808C-949A54AD30A6}" type="presOf" srcId="{A515FBF4-B06C-4110-8FA9-24C2E0B2662F}" destId="{6EB8D055-A468-4064-B5A2-95E46CD4C177}" srcOrd="0" destOrd="0" presId="urn:microsoft.com/office/officeart/2005/8/layout/vList5"/>
    <dgm:cxn modelId="{E445EAB2-93B3-4923-9AF3-3F376260332D}" srcId="{81E7F316-B594-4537-8EB1-6F71C17BB50B}" destId="{4BC37DD0-ACA5-4180-9B21-E38487602AEB}" srcOrd="1" destOrd="0" parTransId="{57369388-CD33-4771-B51A-34C07F83994A}" sibTransId="{64B5460E-64A2-41B9-848E-51B615C86E54}"/>
    <dgm:cxn modelId="{9FCC50B3-773B-4308-B699-1BD28868B35E}" type="presOf" srcId="{F507911E-65D8-44B7-9798-FFDB1894F367}" destId="{15C6DA0F-7AE4-4FB9-91A2-5C2D11483531}" srcOrd="0" destOrd="0" presId="urn:microsoft.com/office/officeart/2005/8/layout/vList5"/>
    <dgm:cxn modelId="{2C88D5C4-A62C-4768-826F-691FCF98061D}" type="presOf" srcId="{4BC37DD0-ACA5-4180-9B21-E38487602AEB}" destId="{F0B24857-AC68-40DA-957F-E9A23E620D2C}" srcOrd="0" destOrd="0" presId="urn:microsoft.com/office/officeart/2005/8/layout/vList5"/>
    <dgm:cxn modelId="{7FE53BC7-9FA7-438C-AEAD-7D0D28E4FDB1}" type="presOf" srcId="{81E7F316-B594-4537-8EB1-6F71C17BB50B}" destId="{0ADF7E6B-B78A-4BCF-9485-0037F11210FC}" srcOrd="0" destOrd="0" presId="urn:microsoft.com/office/officeart/2005/8/layout/vList5"/>
    <dgm:cxn modelId="{AFA853CF-AC0E-43D3-8444-BC93679C9508}" srcId="{81E7F316-B594-4537-8EB1-6F71C17BB50B}" destId="{A515FBF4-B06C-4110-8FA9-24C2E0B2662F}" srcOrd="3" destOrd="0" parTransId="{9D6733E4-7A2F-492E-A202-04A4CFAC9501}" sibTransId="{E782F067-C6DF-4B8F-9C44-65918DD8F785}"/>
    <dgm:cxn modelId="{CB3D8DDA-A212-45B6-A2E1-C053DD8DECB1}" srcId="{6CE7695E-0BBF-4B13-96B4-DF0C45D3DB80}" destId="{1AC38D40-C4A5-4B78-A019-F8F84B9DB8ED}" srcOrd="0" destOrd="0" parTransId="{BBD8AE25-AF08-4DA9-A322-1937F6132CD2}" sibTransId="{3BB4A10A-A362-4D85-B6E4-D2EC2C957E71}"/>
    <dgm:cxn modelId="{C80454E4-5DA2-44BA-935A-3CA7A3A56268}" type="presParOf" srcId="{0ADF7E6B-B78A-4BCF-9485-0037F11210FC}" destId="{A7621A33-BE88-480A-8DC4-505566E926AA}" srcOrd="0" destOrd="0" presId="urn:microsoft.com/office/officeart/2005/8/layout/vList5"/>
    <dgm:cxn modelId="{79F6FB43-9D22-4A98-8A20-E63B3A092B5F}" type="presParOf" srcId="{A7621A33-BE88-480A-8DC4-505566E926AA}" destId="{0493D805-153C-49CC-BAA0-8D97787B35CB}" srcOrd="0" destOrd="0" presId="urn:microsoft.com/office/officeart/2005/8/layout/vList5"/>
    <dgm:cxn modelId="{07241002-3023-453D-A123-CCAB5F3B1D8E}" type="presParOf" srcId="{A7621A33-BE88-480A-8DC4-505566E926AA}" destId="{33A26FFF-4429-4008-9885-4F59CAC8F8E4}" srcOrd="1" destOrd="0" presId="urn:microsoft.com/office/officeart/2005/8/layout/vList5"/>
    <dgm:cxn modelId="{3B55FA06-51C0-463B-9D76-16C37034247B}" type="presParOf" srcId="{0ADF7E6B-B78A-4BCF-9485-0037F11210FC}" destId="{E877679D-1126-4464-8DFA-A3BB3D65D980}" srcOrd="1" destOrd="0" presId="urn:microsoft.com/office/officeart/2005/8/layout/vList5"/>
    <dgm:cxn modelId="{C4A78B7F-FDAA-47A9-9138-EB64549CAAC4}" type="presParOf" srcId="{0ADF7E6B-B78A-4BCF-9485-0037F11210FC}" destId="{8FA807AD-DBC2-4B19-B620-21C71C414EE7}" srcOrd="2" destOrd="0" presId="urn:microsoft.com/office/officeart/2005/8/layout/vList5"/>
    <dgm:cxn modelId="{5159F061-80EC-479B-8B8A-F699D6058B60}" type="presParOf" srcId="{8FA807AD-DBC2-4B19-B620-21C71C414EE7}" destId="{F0B24857-AC68-40DA-957F-E9A23E620D2C}" srcOrd="0" destOrd="0" presId="urn:microsoft.com/office/officeart/2005/8/layout/vList5"/>
    <dgm:cxn modelId="{D0820C62-89DF-42FC-BCE9-19983470D5DF}" type="presParOf" srcId="{8FA807AD-DBC2-4B19-B620-21C71C414EE7}" destId="{15C6DA0F-7AE4-4FB9-91A2-5C2D11483531}" srcOrd="1" destOrd="0" presId="urn:microsoft.com/office/officeart/2005/8/layout/vList5"/>
    <dgm:cxn modelId="{4CDC349B-2C9F-4867-8B8E-97B6A5ADA084}" type="presParOf" srcId="{0ADF7E6B-B78A-4BCF-9485-0037F11210FC}" destId="{11AE769B-22CE-4D2F-BC52-BC83DF160837}" srcOrd="3" destOrd="0" presId="urn:microsoft.com/office/officeart/2005/8/layout/vList5"/>
    <dgm:cxn modelId="{2F5BC0EE-5D41-48EF-8021-E831719CD9C6}" type="presParOf" srcId="{0ADF7E6B-B78A-4BCF-9485-0037F11210FC}" destId="{C4B0F094-06D2-4306-9F18-FAA024FB76C1}" srcOrd="4" destOrd="0" presId="urn:microsoft.com/office/officeart/2005/8/layout/vList5"/>
    <dgm:cxn modelId="{2AC923C6-05FC-44BA-86AB-74F3A73FA482}" type="presParOf" srcId="{C4B0F094-06D2-4306-9F18-FAA024FB76C1}" destId="{6D6A4ADA-089F-4427-AF5C-3721AA416F3B}" srcOrd="0" destOrd="0" presId="urn:microsoft.com/office/officeart/2005/8/layout/vList5"/>
    <dgm:cxn modelId="{3B414D6A-A952-4610-9A65-4126F4BC9ADA}" type="presParOf" srcId="{C4B0F094-06D2-4306-9F18-FAA024FB76C1}" destId="{40DAFAAE-2CCA-4B65-A5CC-C8A7CA657C50}" srcOrd="1" destOrd="0" presId="urn:microsoft.com/office/officeart/2005/8/layout/vList5"/>
    <dgm:cxn modelId="{FFD5D2CA-1313-437F-BE65-5EA4E054F131}" type="presParOf" srcId="{0ADF7E6B-B78A-4BCF-9485-0037F11210FC}" destId="{193BD2F9-B4C7-417B-A292-CC8BD860CCBF}" srcOrd="5" destOrd="0" presId="urn:microsoft.com/office/officeart/2005/8/layout/vList5"/>
    <dgm:cxn modelId="{76351B3C-CA2C-4903-82E8-517D96E0E49E}" type="presParOf" srcId="{0ADF7E6B-B78A-4BCF-9485-0037F11210FC}" destId="{4A57BCD4-2765-4E97-806B-54D15397117F}" srcOrd="6" destOrd="0" presId="urn:microsoft.com/office/officeart/2005/8/layout/vList5"/>
    <dgm:cxn modelId="{9E4B60B9-1E8D-4415-B788-8D68AC6A0359}" type="presParOf" srcId="{4A57BCD4-2765-4E97-806B-54D15397117F}" destId="{6EB8D055-A468-4064-B5A2-95E46CD4C177}" srcOrd="0" destOrd="0" presId="urn:microsoft.com/office/officeart/2005/8/layout/vList5"/>
    <dgm:cxn modelId="{49E58956-A3CB-47CC-ACFA-AB9A202A10B6}" type="presParOf" srcId="{4A57BCD4-2765-4E97-806B-54D15397117F}" destId="{60BA4C1A-F476-4FB8-AB99-40531F99FB8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26FFF-4429-4008-9885-4F59CAC8F8E4}">
      <dsp:nvSpPr>
        <dsp:cNvPr id="0" name=""/>
        <dsp:cNvSpPr/>
      </dsp:nvSpPr>
      <dsp:spPr>
        <a:xfrm rot="5400000">
          <a:off x="2893220" y="-1728936"/>
          <a:ext cx="1135110" cy="4596466"/>
        </a:xfrm>
        <a:prstGeom prst="rect">
          <a:avLst/>
        </a:prstGeom>
        <a:solidFill>
          <a:srgbClr val="FBF4EA">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26000" lvl="1" indent="-126000" algn="l" defTabSz="466725">
            <a:lnSpc>
              <a:spcPct val="90000"/>
            </a:lnSpc>
            <a:spcBef>
              <a:spcPct val="0"/>
            </a:spcBef>
            <a:spcAft>
              <a:spcPct val="15000"/>
            </a:spcAft>
            <a:buChar char="•"/>
          </a:pPr>
          <a:r>
            <a:rPr lang="sv-SE" sz="1050" kern="1200" dirty="0"/>
            <a:t>Enkelt att boka inrikes tågresor till ett rabatterat pris antingen genom din avtalade resebyrå eller direkt via leverantörens hemsida eller app. </a:t>
          </a:r>
        </a:p>
      </dsp:txBody>
      <dsp:txXfrm rot="-5400000">
        <a:off x="1162542" y="1742"/>
        <a:ext cx="4596466" cy="1135110"/>
      </dsp:txXfrm>
    </dsp:sp>
    <dsp:sp modelId="{0493D805-153C-49CC-BAA0-8D97787B35CB}">
      <dsp:nvSpPr>
        <dsp:cNvPr id="0" name=""/>
        <dsp:cNvSpPr/>
      </dsp:nvSpPr>
      <dsp:spPr>
        <a:xfrm>
          <a:off x="0" y="2843"/>
          <a:ext cx="1161966" cy="1132904"/>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sv-SE" sz="1100" kern="1200">
              <a:latin typeface="Avenir Next LT Pro Demi" panose="020B0704020202020204" pitchFamily="34" charset="0"/>
            </a:rPr>
            <a:t>Enkelhet</a:t>
          </a:r>
        </a:p>
      </dsp:txBody>
      <dsp:txXfrm>
        <a:off x="0" y="2843"/>
        <a:ext cx="1161966" cy="1132904"/>
      </dsp:txXfrm>
    </dsp:sp>
    <dsp:sp modelId="{15C6DA0F-7AE4-4FB9-91A2-5C2D11483531}">
      <dsp:nvSpPr>
        <dsp:cNvPr id="0" name=""/>
        <dsp:cNvSpPr/>
      </dsp:nvSpPr>
      <dsp:spPr>
        <a:xfrm rot="5400000">
          <a:off x="2893220" y="-537624"/>
          <a:ext cx="1135110" cy="4596466"/>
        </a:xfrm>
        <a:prstGeom prst="rect">
          <a:avLst/>
        </a:prstGeom>
        <a:solidFill>
          <a:srgbClr val="FBF4EA">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6000" tIns="108000" rIns="216000" bIns="108000" numCol="1" spcCol="1270" anchor="t" anchorCtr="0">
          <a:noAutofit/>
        </a:bodyPr>
        <a:lstStyle/>
        <a:p>
          <a:pPr marL="126000" lvl="1" indent="-126000" algn="l" defTabSz="466725">
            <a:lnSpc>
              <a:spcPct val="90000"/>
            </a:lnSpc>
            <a:spcBef>
              <a:spcPct val="0"/>
            </a:spcBef>
            <a:spcAft>
              <a:spcPct val="15000"/>
            </a:spcAft>
            <a:buSzPct val="90000"/>
            <a:buChar char="•"/>
          </a:pPr>
          <a:r>
            <a:rPr lang="sv-SE" sz="1050" kern="1200" dirty="0"/>
            <a:t>Krav på att leverantörerna ska ta fram målsättning för klimatneutral datalagring.</a:t>
          </a:r>
        </a:p>
        <a:p>
          <a:pPr marL="126000" lvl="1" indent="-126000" algn="l" defTabSz="466725">
            <a:lnSpc>
              <a:spcPct val="90000"/>
            </a:lnSpc>
            <a:spcBef>
              <a:spcPct val="0"/>
            </a:spcBef>
            <a:spcAft>
              <a:spcPct val="15000"/>
            </a:spcAft>
            <a:buSzPct val="90000"/>
            <a:buChar char="•"/>
          </a:pPr>
          <a:r>
            <a:rPr lang="sv-SE" sz="1050" kern="1200" dirty="0"/>
            <a:t>Krav på att livsmedel och artiklar ombord ska till så stor del som möjligt vara ekologiskt, kravmärkt eller likvärdigt.</a:t>
          </a:r>
        </a:p>
      </dsp:txBody>
      <dsp:txXfrm rot="-5400000">
        <a:off x="1162542" y="1193054"/>
        <a:ext cx="4596466" cy="1135110"/>
      </dsp:txXfrm>
    </dsp:sp>
    <dsp:sp modelId="{F0B24857-AC68-40DA-957F-E9A23E620D2C}">
      <dsp:nvSpPr>
        <dsp:cNvPr id="0" name=""/>
        <dsp:cNvSpPr/>
      </dsp:nvSpPr>
      <dsp:spPr>
        <a:xfrm>
          <a:off x="0" y="1194156"/>
          <a:ext cx="1161966" cy="1132904"/>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sv-SE" sz="1100" kern="1200">
              <a:latin typeface="Avenir Next LT Pro Demi" panose="020B0704020202020204" pitchFamily="34" charset="0"/>
            </a:rPr>
            <a:t>Hållbarhet</a:t>
          </a:r>
        </a:p>
      </dsp:txBody>
      <dsp:txXfrm>
        <a:off x="0" y="1194156"/>
        <a:ext cx="1161966" cy="1132904"/>
      </dsp:txXfrm>
    </dsp:sp>
    <dsp:sp modelId="{40DAFAAE-2CCA-4B65-A5CC-C8A7CA657C50}">
      <dsp:nvSpPr>
        <dsp:cNvPr id="0" name=""/>
        <dsp:cNvSpPr/>
      </dsp:nvSpPr>
      <dsp:spPr>
        <a:xfrm rot="5400000">
          <a:off x="2893220" y="653688"/>
          <a:ext cx="1135110" cy="4596466"/>
        </a:xfrm>
        <a:prstGeom prst="rect">
          <a:avLst/>
        </a:prstGeom>
        <a:solidFill>
          <a:srgbClr val="FBF4EA">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26000" lvl="1" indent="-126000" algn="l" defTabSz="466725">
            <a:lnSpc>
              <a:spcPct val="90000"/>
            </a:lnSpc>
            <a:spcBef>
              <a:spcPct val="0"/>
            </a:spcBef>
            <a:spcAft>
              <a:spcPct val="15000"/>
            </a:spcAft>
            <a:buChar char="•"/>
          </a:pPr>
          <a:r>
            <a:rPr lang="sv-SE" sz="1050" kern="1200" dirty="0"/>
            <a:t>Ramavtalet skapar enkla och effektiva förutsättningar för avrop av inrikes tågresor vilket genererar tidsbesparingar.</a:t>
          </a:r>
        </a:p>
      </dsp:txBody>
      <dsp:txXfrm rot="-5400000">
        <a:off x="1162542" y="2384366"/>
        <a:ext cx="4596466" cy="1135110"/>
      </dsp:txXfrm>
    </dsp:sp>
    <dsp:sp modelId="{6D6A4ADA-089F-4427-AF5C-3721AA416F3B}">
      <dsp:nvSpPr>
        <dsp:cNvPr id="0" name=""/>
        <dsp:cNvSpPr/>
      </dsp:nvSpPr>
      <dsp:spPr>
        <a:xfrm>
          <a:off x="0" y="2385469"/>
          <a:ext cx="1161966" cy="1132904"/>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sv-SE" sz="1100" kern="1200">
              <a:latin typeface="Avenir Next LT Pro Demi" panose="020B0704020202020204" pitchFamily="34" charset="0"/>
            </a:rPr>
            <a:t>Effektivisering</a:t>
          </a:r>
        </a:p>
      </dsp:txBody>
      <dsp:txXfrm>
        <a:off x="0" y="2385469"/>
        <a:ext cx="1161966" cy="1132904"/>
      </dsp:txXfrm>
    </dsp:sp>
    <dsp:sp modelId="{60BA4C1A-F476-4FB8-AB99-40531F99FB8A}">
      <dsp:nvSpPr>
        <dsp:cNvPr id="0" name=""/>
        <dsp:cNvSpPr/>
      </dsp:nvSpPr>
      <dsp:spPr>
        <a:xfrm rot="5400000">
          <a:off x="2893220" y="1845001"/>
          <a:ext cx="1135110" cy="4596466"/>
        </a:xfrm>
        <a:prstGeom prst="rect">
          <a:avLst/>
        </a:prstGeom>
        <a:solidFill>
          <a:srgbClr val="FBF4EA">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26000" lvl="1" indent="-126000" algn="l" defTabSz="466725">
            <a:lnSpc>
              <a:spcPct val="90000"/>
            </a:lnSpc>
            <a:spcBef>
              <a:spcPct val="0"/>
            </a:spcBef>
            <a:spcAft>
              <a:spcPct val="15000"/>
            </a:spcAft>
            <a:buChar char="•"/>
          </a:pPr>
          <a:r>
            <a:rPr lang="sv-SE" sz="1050" b="0" i="0" kern="1200" dirty="0"/>
            <a:t>Leverantören ska bedriva ett systematiskt informationssäkerhetsarbete. Säkerhetskrav har ställts för leverantörens molntjänst.</a:t>
          </a:r>
          <a:endParaRPr lang="sv-SE" sz="1050" kern="1200" dirty="0"/>
        </a:p>
      </dsp:txBody>
      <dsp:txXfrm rot="-5400000">
        <a:off x="1162542" y="3575679"/>
        <a:ext cx="4596466" cy="1135110"/>
      </dsp:txXfrm>
    </dsp:sp>
    <dsp:sp modelId="{6EB8D055-A468-4064-B5A2-95E46CD4C177}">
      <dsp:nvSpPr>
        <dsp:cNvPr id="0" name=""/>
        <dsp:cNvSpPr/>
      </dsp:nvSpPr>
      <dsp:spPr>
        <a:xfrm>
          <a:off x="0" y="3576782"/>
          <a:ext cx="1161966" cy="1132904"/>
        </a:xfrm>
        <a:prstGeom prst="rect">
          <a:avLst/>
        </a:prstGeom>
        <a:solidFill>
          <a:schemeClr val="accent3"/>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sv-SE" sz="1100" kern="1200">
              <a:latin typeface="Avenir Next LT Pro Demi" panose="020B0704020202020204" pitchFamily="34" charset="0"/>
            </a:rPr>
            <a:t>Digitalisering</a:t>
          </a:r>
        </a:p>
      </dsp:txBody>
      <dsp:txXfrm>
        <a:off x="0" y="3576782"/>
        <a:ext cx="1161966" cy="113290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888096-5D13-E2F6-D92E-C64AEF0AE07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EA224C7-B62D-37E1-6997-608B062121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4593B5-3A88-456B-9359-8398AE5378C4}" type="datetimeFigureOut">
              <a:rPr lang="en-US" smtClean="0"/>
              <a:t>8/27/2024</a:t>
            </a:fld>
            <a:endParaRPr lang="en-US"/>
          </a:p>
        </p:txBody>
      </p:sp>
      <p:sp>
        <p:nvSpPr>
          <p:cNvPr id="4" name="Footer Placeholder 3">
            <a:extLst>
              <a:ext uri="{FF2B5EF4-FFF2-40B4-BE49-F238E27FC236}">
                <a16:creationId xmlns:a16="http://schemas.microsoft.com/office/drawing/2014/main" id="{6F78E9DF-FE08-75F0-3D54-4461D5D151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1595833-FC58-D4E2-2D5C-7537CFD689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9028C9-F11C-44C2-A543-8F7A479B62C1}" type="slidenum">
              <a:rPr lang="en-US" smtClean="0"/>
              <a:t>‹#›</a:t>
            </a:fld>
            <a:endParaRPr lang="en-US"/>
          </a:p>
        </p:txBody>
      </p:sp>
    </p:spTree>
    <p:extLst>
      <p:ext uri="{BB962C8B-B14F-4D97-AF65-F5344CB8AC3E}">
        <p14:creationId xmlns:p14="http://schemas.microsoft.com/office/powerpoint/2010/main" val="3732086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CD27F-57ED-4050-A749-338366197E0D}" type="datetimeFigureOut">
              <a:rPr lang="sv-SE" smtClean="0"/>
              <a:t>2024-08-27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9CD586-C145-4C08-8ECD-C931AA628107}" type="slidenum">
              <a:rPr lang="sv-SE" smtClean="0"/>
              <a:t>‹#›</a:t>
            </a:fld>
            <a:endParaRPr lang="sv-SE"/>
          </a:p>
        </p:txBody>
      </p:sp>
    </p:spTree>
    <p:extLst>
      <p:ext uri="{BB962C8B-B14F-4D97-AF65-F5344CB8AC3E}">
        <p14:creationId xmlns:p14="http://schemas.microsoft.com/office/powerpoint/2010/main" val="3998416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29CD586-C145-4C08-8ECD-C931AA628107}" type="slidenum">
              <a:rPr lang="sv-SE" smtClean="0"/>
              <a:t>1</a:t>
            </a:fld>
            <a:endParaRPr lang="sv-SE"/>
          </a:p>
        </p:txBody>
      </p:sp>
    </p:spTree>
    <p:extLst>
      <p:ext uri="{BB962C8B-B14F-4D97-AF65-F5344CB8AC3E}">
        <p14:creationId xmlns:p14="http://schemas.microsoft.com/office/powerpoint/2010/main" val="4229539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29CD586-C145-4C08-8ECD-C931AA628107}" type="slidenum">
              <a:rPr lang="sv-SE" smtClean="0"/>
              <a:t>3</a:t>
            </a:fld>
            <a:endParaRPr lang="sv-SE"/>
          </a:p>
        </p:txBody>
      </p:sp>
    </p:spTree>
    <p:extLst>
      <p:ext uri="{BB962C8B-B14F-4D97-AF65-F5344CB8AC3E}">
        <p14:creationId xmlns:p14="http://schemas.microsoft.com/office/powerpoint/2010/main" val="34606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Avtalsmall sida 1">
    <p:spTree>
      <p:nvGrpSpPr>
        <p:cNvPr id="1" name=""/>
        <p:cNvGrpSpPr/>
        <p:nvPr/>
      </p:nvGrpSpPr>
      <p:grpSpPr>
        <a:xfrm>
          <a:off x="0" y="0"/>
          <a:ext cx="0" cy="0"/>
          <a:chOff x="0" y="0"/>
          <a:chExt cx="0" cy="0"/>
        </a:xfrm>
      </p:grpSpPr>
      <p:sp>
        <p:nvSpPr>
          <p:cNvPr id="98" name="Rektangel 97">
            <a:extLst>
              <a:ext uri="{FF2B5EF4-FFF2-40B4-BE49-F238E27FC236}">
                <a16:creationId xmlns:a16="http://schemas.microsoft.com/office/drawing/2014/main" id="{CD179E59-119F-238A-10A7-E626DBA9EAF1}"/>
              </a:ext>
            </a:extLst>
          </p:cNvPr>
          <p:cNvSpPr/>
          <p:nvPr userDrawn="1"/>
        </p:nvSpPr>
        <p:spPr>
          <a:xfrm>
            <a:off x="6865144" y="0"/>
            <a:ext cx="5326856" cy="6858000"/>
          </a:xfrm>
          <a:prstGeom prst="rect">
            <a:avLst/>
          </a:prstGeom>
          <a:solidFill>
            <a:srgbClr val="FBF4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err="1">
              <a:cs typeface="Arial" panose="020B0604020202020204" pitchFamily="34" charset="0"/>
            </a:endParaRPr>
          </a:p>
        </p:txBody>
      </p:sp>
      <p:sp>
        <p:nvSpPr>
          <p:cNvPr id="2" name="Rubrik 1">
            <a:extLst>
              <a:ext uri="{FF2B5EF4-FFF2-40B4-BE49-F238E27FC236}">
                <a16:creationId xmlns:a16="http://schemas.microsoft.com/office/drawing/2014/main" id="{88B99C54-75B7-28E2-7190-80486C5FAB6E}"/>
              </a:ext>
            </a:extLst>
          </p:cNvPr>
          <p:cNvSpPr>
            <a:spLocks noGrp="1"/>
          </p:cNvSpPr>
          <p:nvPr>
            <p:ph type="title" hasCustomPrompt="1"/>
          </p:nvPr>
        </p:nvSpPr>
        <p:spPr>
          <a:xfrm>
            <a:off x="1838373" y="620713"/>
            <a:ext cx="4761000" cy="707313"/>
          </a:xfrm>
        </p:spPr>
        <p:txBody>
          <a:bodyPr/>
          <a:lstStyle>
            <a:lvl1pPr>
              <a:defRPr/>
            </a:lvl1pPr>
          </a:lstStyle>
          <a:p>
            <a:r>
              <a:rPr lang="sv-SE"/>
              <a:t>Rubrik</a:t>
            </a:r>
          </a:p>
        </p:txBody>
      </p:sp>
      <p:sp>
        <p:nvSpPr>
          <p:cNvPr id="3" name="Platshållare för datum 2">
            <a:extLst>
              <a:ext uri="{FF2B5EF4-FFF2-40B4-BE49-F238E27FC236}">
                <a16:creationId xmlns:a16="http://schemas.microsoft.com/office/drawing/2014/main" id="{C02307F1-F4E6-DFCF-6869-D93E5FB6C731}"/>
              </a:ext>
              <a:ext uri="{C183D7F6-B498-43B3-948B-1728B52AA6E4}">
                <adec:decorative xmlns:adec="http://schemas.microsoft.com/office/drawing/2017/decorative" val="1"/>
              </a:ext>
            </a:extLst>
          </p:cNvPr>
          <p:cNvSpPr>
            <a:spLocks noGrp="1"/>
          </p:cNvSpPr>
          <p:nvPr>
            <p:ph type="dt" sz="half" idx="10"/>
          </p:nvPr>
        </p:nvSpPr>
        <p:spPr>
          <a:xfrm>
            <a:off x="839789" y="257269"/>
            <a:ext cx="709200" cy="138432"/>
          </a:xfrm>
        </p:spPr>
        <p:txBody>
          <a:bodyPr/>
          <a:lstStyle>
            <a:lvl1pPr>
              <a:defRPr sz="900"/>
            </a:lvl1pPr>
          </a:lstStyle>
          <a:p>
            <a:fld id="{FD403CD0-842C-4BCD-83D3-BB78B185EE38}" type="datetimeFigureOut">
              <a:rPr lang="sv-SE" smtClean="0"/>
              <a:pPr/>
              <a:t>2024-08-27</a:t>
            </a:fld>
            <a:endParaRPr lang="sv-SE"/>
          </a:p>
        </p:txBody>
      </p:sp>
      <p:sp>
        <p:nvSpPr>
          <p:cNvPr id="4" name="Platshållare för sidfot 3">
            <a:extLst>
              <a:ext uri="{FF2B5EF4-FFF2-40B4-BE49-F238E27FC236}">
                <a16:creationId xmlns:a16="http://schemas.microsoft.com/office/drawing/2014/main" id="{1007F5BB-7526-F4F3-B24A-F9A4156ACDF5}"/>
              </a:ext>
              <a:ext uri="{C183D7F6-B498-43B3-948B-1728B52AA6E4}">
                <adec:decorative xmlns:adec="http://schemas.microsoft.com/office/drawing/2017/decorative" val="1"/>
              </a:ext>
            </a:extLst>
          </p:cNvPr>
          <p:cNvSpPr>
            <a:spLocks noGrp="1"/>
          </p:cNvSpPr>
          <p:nvPr>
            <p:ph type="ftr" sz="quarter" idx="11"/>
          </p:nvPr>
        </p:nvSpPr>
        <p:spPr>
          <a:xfrm>
            <a:off x="1838370" y="257824"/>
            <a:ext cx="4761001" cy="138432"/>
          </a:xfrm>
        </p:spPr>
        <p:txBody>
          <a:bodyPr/>
          <a:lstStyle>
            <a:lvl1pPr algn="l">
              <a:defRPr sz="900"/>
            </a:lvl1pPr>
          </a:lstStyle>
          <a:p>
            <a:endParaRPr lang="sv-SE"/>
          </a:p>
        </p:txBody>
      </p:sp>
      <p:sp>
        <p:nvSpPr>
          <p:cNvPr id="5" name="Platshållare för bildnummer 4">
            <a:extLst>
              <a:ext uri="{FF2B5EF4-FFF2-40B4-BE49-F238E27FC236}">
                <a16:creationId xmlns:a16="http://schemas.microsoft.com/office/drawing/2014/main" id="{C23F9846-C2B0-CB8B-F157-60DA9C1CC428}"/>
              </a:ext>
              <a:ext uri="{C183D7F6-B498-43B3-948B-1728B52AA6E4}">
                <adec:decorative xmlns:adec="http://schemas.microsoft.com/office/drawing/2017/decorative" val="1"/>
              </a:ext>
            </a:extLst>
          </p:cNvPr>
          <p:cNvSpPr>
            <a:spLocks noGrp="1"/>
          </p:cNvSpPr>
          <p:nvPr>
            <p:ph type="sldNum" sz="quarter" idx="12"/>
          </p:nvPr>
        </p:nvSpPr>
        <p:spPr>
          <a:xfrm>
            <a:off x="10399712" y="251228"/>
            <a:ext cx="1436688" cy="138432"/>
          </a:xfrm>
        </p:spPr>
        <p:txBody>
          <a:bodyPr/>
          <a:lstStyle>
            <a:lvl1pPr>
              <a:defRPr sz="900"/>
            </a:lvl1pPr>
          </a:lstStyle>
          <a:p>
            <a:fld id="{AE086683-F536-42AB-ABBC-F4803DFE8DBC}" type="slidenum">
              <a:rPr lang="sv-SE" smtClean="0"/>
              <a:pPr/>
              <a:t>‹#›</a:t>
            </a:fld>
            <a:endParaRPr lang="sv-SE"/>
          </a:p>
        </p:txBody>
      </p:sp>
      <p:sp>
        <p:nvSpPr>
          <p:cNvPr id="7" name="Platshållare för bild 6">
            <a:extLst>
              <a:ext uri="{FF2B5EF4-FFF2-40B4-BE49-F238E27FC236}">
                <a16:creationId xmlns:a16="http://schemas.microsoft.com/office/drawing/2014/main" id="{A5949F89-AC8C-9286-2549-E831546C3183}"/>
              </a:ext>
            </a:extLst>
          </p:cNvPr>
          <p:cNvSpPr>
            <a:spLocks noGrp="1"/>
          </p:cNvSpPr>
          <p:nvPr>
            <p:ph type="pic" sz="quarter" idx="13" hasCustomPrompt="1"/>
          </p:nvPr>
        </p:nvSpPr>
        <p:spPr>
          <a:xfrm>
            <a:off x="839788" y="624643"/>
            <a:ext cx="709200" cy="709200"/>
          </a:xfrm>
        </p:spPr>
        <p:txBody>
          <a:bodyPr lIns="36000"/>
          <a:lstStyle>
            <a:lvl1pPr marL="0" indent="0">
              <a:buNone/>
              <a:defRPr sz="1000"/>
            </a:lvl1pPr>
          </a:lstStyle>
          <a:p>
            <a:r>
              <a:rPr lang="sv-SE"/>
              <a:t>Lägg till ikon</a:t>
            </a:r>
          </a:p>
        </p:txBody>
      </p:sp>
      <p:sp>
        <p:nvSpPr>
          <p:cNvPr id="111" name="Platshållare för text 110">
            <a:extLst>
              <a:ext uri="{FF2B5EF4-FFF2-40B4-BE49-F238E27FC236}">
                <a16:creationId xmlns:a16="http://schemas.microsoft.com/office/drawing/2014/main" id="{73E242D9-6AB0-6A99-F89C-46B26D39962C}"/>
              </a:ext>
            </a:extLst>
          </p:cNvPr>
          <p:cNvSpPr>
            <a:spLocks noGrp="1"/>
          </p:cNvSpPr>
          <p:nvPr>
            <p:ph type="body" sz="quarter" idx="20" hasCustomPrompt="1"/>
          </p:nvPr>
        </p:nvSpPr>
        <p:spPr>
          <a:xfrm>
            <a:off x="7115087" y="620713"/>
            <a:ext cx="2063793"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Avtalstid</a:t>
            </a:r>
          </a:p>
        </p:txBody>
      </p:sp>
      <p:sp>
        <p:nvSpPr>
          <p:cNvPr id="112" name="Platshållare för text 110">
            <a:extLst>
              <a:ext uri="{FF2B5EF4-FFF2-40B4-BE49-F238E27FC236}">
                <a16:creationId xmlns:a16="http://schemas.microsoft.com/office/drawing/2014/main" id="{CD63FC02-C9FF-C12E-0388-FAA04D4385A9}"/>
              </a:ext>
            </a:extLst>
          </p:cNvPr>
          <p:cNvSpPr>
            <a:spLocks noGrp="1"/>
          </p:cNvSpPr>
          <p:nvPr>
            <p:ph type="body" sz="quarter" idx="21" hasCustomPrompt="1"/>
          </p:nvPr>
        </p:nvSpPr>
        <p:spPr>
          <a:xfrm>
            <a:off x="9288017" y="620713"/>
            <a:ext cx="2063794"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Anbudsområden</a:t>
            </a:r>
          </a:p>
        </p:txBody>
      </p:sp>
      <p:sp>
        <p:nvSpPr>
          <p:cNvPr id="114" name="Platshållare för text 113">
            <a:extLst>
              <a:ext uri="{FF2B5EF4-FFF2-40B4-BE49-F238E27FC236}">
                <a16:creationId xmlns:a16="http://schemas.microsoft.com/office/drawing/2014/main" id="{A4C98077-E66D-8558-56EE-7D0587E0BD0B}"/>
              </a:ext>
            </a:extLst>
          </p:cNvPr>
          <p:cNvSpPr>
            <a:spLocks noGrp="1"/>
          </p:cNvSpPr>
          <p:nvPr>
            <p:ph type="body" sz="quarter" idx="22"/>
          </p:nvPr>
        </p:nvSpPr>
        <p:spPr>
          <a:xfrm>
            <a:off x="7115087" y="885825"/>
            <a:ext cx="2063793" cy="922338"/>
          </a:xfrm>
          <a:solidFill>
            <a:schemeClr val="bg2"/>
          </a:solidFill>
        </p:spPr>
        <p:txBody>
          <a:bodyPr lIns="90000" tIns="108000" rIns="90000"/>
          <a:lstStyle>
            <a:lvl1pPr marL="108000" indent="-108000">
              <a:spcBef>
                <a:spcPts val="300"/>
              </a:spcBef>
              <a:spcAft>
                <a:spcPts val="200"/>
              </a:spcAft>
              <a:defRPr sz="1050"/>
            </a:lvl1pPr>
            <a:lvl2pPr marL="216000" indent="-108000">
              <a:spcBef>
                <a:spcPts val="300"/>
              </a:spcBef>
              <a:spcAft>
                <a:spcPts val="200"/>
              </a:spcAft>
              <a:defRPr sz="1050"/>
            </a:lvl2pPr>
          </a:lstStyle>
          <a:p>
            <a:pPr lvl="0"/>
            <a:r>
              <a:rPr lang="sv-SE"/>
              <a:t>Klicka här för att ändra format på bakgrundstexten</a:t>
            </a:r>
          </a:p>
          <a:p>
            <a:pPr lvl="1"/>
            <a:r>
              <a:rPr lang="sv-SE"/>
              <a:t>Nivå två</a:t>
            </a:r>
          </a:p>
        </p:txBody>
      </p:sp>
      <p:sp>
        <p:nvSpPr>
          <p:cNvPr id="115" name="Platshållare för text 113">
            <a:extLst>
              <a:ext uri="{FF2B5EF4-FFF2-40B4-BE49-F238E27FC236}">
                <a16:creationId xmlns:a16="http://schemas.microsoft.com/office/drawing/2014/main" id="{28A087AC-608E-519D-3ADC-7D840E55BC71}"/>
              </a:ext>
            </a:extLst>
          </p:cNvPr>
          <p:cNvSpPr>
            <a:spLocks noGrp="1"/>
          </p:cNvSpPr>
          <p:nvPr>
            <p:ph type="body" sz="quarter" idx="23"/>
          </p:nvPr>
        </p:nvSpPr>
        <p:spPr>
          <a:xfrm>
            <a:off x="9288418" y="885825"/>
            <a:ext cx="2063794" cy="2212914"/>
          </a:xfrm>
          <a:solidFill>
            <a:schemeClr val="bg2"/>
          </a:solidFill>
        </p:spPr>
        <p:txBody>
          <a:bodyPr lIns="90000" tIns="108000" rIns="90000"/>
          <a:lstStyle>
            <a:lvl1pPr marL="144000" indent="-144000">
              <a:spcBef>
                <a:spcPts val="300"/>
              </a:spcBef>
              <a:spcAft>
                <a:spcPts val="200"/>
              </a:spcAft>
              <a:buSzPct val="97000"/>
              <a:buFont typeface="+mj-lt"/>
              <a:buAutoNum type="arabicPeriod"/>
              <a:defRPr sz="1050"/>
            </a:lvl1pPr>
            <a:lvl2pPr marL="252000" indent="-144000">
              <a:spcBef>
                <a:spcPts val="300"/>
              </a:spcBef>
              <a:spcAft>
                <a:spcPts val="200"/>
              </a:spcAft>
              <a:buSzPct val="97000"/>
              <a:buFont typeface="+mj-lt"/>
              <a:buAutoNum type="arabicPeriod"/>
              <a:defRPr sz="1050"/>
            </a:lvl2pPr>
          </a:lstStyle>
          <a:p>
            <a:pPr lvl="0"/>
            <a:r>
              <a:rPr lang="sv-SE"/>
              <a:t>Klicka här för att ändra format på bakgrundstexten</a:t>
            </a:r>
          </a:p>
          <a:p>
            <a:pPr lvl="1"/>
            <a:r>
              <a:rPr lang="sv-SE"/>
              <a:t>Nivå två</a:t>
            </a:r>
          </a:p>
        </p:txBody>
      </p:sp>
      <p:sp>
        <p:nvSpPr>
          <p:cNvPr id="116" name="Platshållare för text 110">
            <a:extLst>
              <a:ext uri="{FF2B5EF4-FFF2-40B4-BE49-F238E27FC236}">
                <a16:creationId xmlns:a16="http://schemas.microsoft.com/office/drawing/2014/main" id="{C000915C-C0FA-4660-9580-8105C0AC9569}"/>
              </a:ext>
            </a:extLst>
          </p:cNvPr>
          <p:cNvSpPr>
            <a:spLocks noGrp="1"/>
          </p:cNvSpPr>
          <p:nvPr>
            <p:ph type="body" sz="quarter" idx="24" hasCustomPrompt="1"/>
          </p:nvPr>
        </p:nvSpPr>
        <p:spPr>
          <a:xfrm>
            <a:off x="7115087" y="1912025"/>
            <a:ext cx="2063793"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Avropsförfarande</a:t>
            </a:r>
          </a:p>
        </p:txBody>
      </p:sp>
      <p:sp>
        <p:nvSpPr>
          <p:cNvPr id="117" name="Platshållare för text 113">
            <a:extLst>
              <a:ext uri="{FF2B5EF4-FFF2-40B4-BE49-F238E27FC236}">
                <a16:creationId xmlns:a16="http://schemas.microsoft.com/office/drawing/2014/main" id="{153FAE7B-CA28-7ECA-12F6-9CF5C822842A}"/>
              </a:ext>
            </a:extLst>
          </p:cNvPr>
          <p:cNvSpPr>
            <a:spLocks noGrp="1"/>
          </p:cNvSpPr>
          <p:nvPr>
            <p:ph type="body" sz="quarter" idx="25"/>
          </p:nvPr>
        </p:nvSpPr>
        <p:spPr>
          <a:xfrm>
            <a:off x="7115087" y="2177138"/>
            <a:ext cx="2063793" cy="921600"/>
          </a:xfrm>
          <a:solidFill>
            <a:schemeClr val="bg2"/>
          </a:solidFill>
        </p:spPr>
        <p:txBody>
          <a:bodyPr lIns="90000" tIns="108000" rIns="90000"/>
          <a:lstStyle>
            <a:lvl1pPr marL="108000" indent="-108000">
              <a:spcBef>
                <a:spcPts val="300"/>
              </a:spcBef>
              <a:spcAft>
                <a:spcPts val="200"/>
              </a:spcAft>
              <a:defRPr sz="1050"/>
            </a:lvl1pPr>
            <a:lvl2pPr marL="216000" indent="-108000">
              <a:spcBef>
                <a:spcPts val="300"/>
              </a:spcBef>
              <a:spcAft>
                <a:spcPts val="200"/>
              </a:spcAft>
              <a:defRPr sz="1050"/>
            </a:lvl2pPr>
          </a:lstStyle>
          <a:p>
            <a:pPr lvl="0"/>
            <a:r>
              <a:rPr lang="sv-SE"/>
              <a:t>Klicka här för att ändra format på bakgrundstexten</a:t>
            </a:r>
          </a:p>
          <a:p>
            <a:pPr lvl="1"/>
            <a:r>
              <a:rPr lang="sv-SE"/>
              <a:t>Nivå två</a:t>
            </a:r>
          </a:p>
        </p:txBody>
      </p:sp>
      <p:sp>
        <p:nvSpPr>
          <p:cNvPr id="118" name="Platshållare för text 110">
            <a:extLst>
              <a:ext uri="{FF2B5EF4-FFF2-40B4-BE49-F238E27FC236}">
                <a16:creationId xmlns:a16="http://schemas.microsoft.com/office/drawing/2014/main" id="{26BEE3FA-27BA-5F59-D5D2-302C990E1344}"/>
              </a:ext>
            </a:extLst>
          </p:cNvPr>
          <p:cNvSpPr>
            <a:spLocks noGrp="1"/>
          </p:cNvSpPr>
          <p:nvPr>
            <p:ph type="body" sz="quarter" idx="26" hasCustomPrompt="1"/>
          </p:nvPr>
        </p:nvSpPr>
        <p:spPr>
          <a:xfrm>
            <a:off x="7115087" y="3202601"/>
            <a:ext cx="2063793"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Leverantörer (X)</a:t>
            </a:r>
          </a:p>
        </p:txBody>
      </p:sp>
      <p:sp>
        <p:nvSpPr>
          <p:cNvPr id="120" name="Platshållare för text 110">
            <a:extLst>
              <a:ext uri="{FF2B5EF4-FFF2-40B4-BE49-F238E27FC236}">
                <a16:creationId xmlns:a16="http://schemas.microsoft.com/office/drawing/2014/main" id="{92ECC641-41E3-A165-7257-42BB578A3C10}"/>
              </a:ext>
            </a:extLst>
          </p:cNvPr>
          <p:cNvSpPr>
            <a:spLocks noGrp="1"/>
          </p:cNvSpPr>
          <p:nvPr>
            <p:ph type="body" sz="quarter" idx="28" hasCustomPrompt="1"/>
          </p:nvPr>
        </p:nvSpPr>
        <p:spPr>
          <a:xfrm>
            <a:off x="9288016" y="3202601"/>
            <a:ext cx="2063794"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Leveransvillkor</a:t>
            </a:r>
          </a:p>
        </p:txBody>
      </p:sp>
      <p:sp>
        <p:nvSpPr>
          <p:cNvPr id="121" name="Platshållare för text 113">
            <a:extLst>
              <a:ext uri="{FF2B5EF4-FFF2-40B4-BE49-F238E27FC236}">
                <a16:creationId xmlns:a16="http://schemas.microsoft.com/office/drawing/2014/main" id="{0AF3E2C0-0502-3A7F-5DFE-C0A83E6DE712}"/>
              </a:ext>
            </a:extLst>
          </p:cNvPr>
          <p:cNvSpPr>
            <a:spLocks noGrp="1"/>
          </p:cNvSpPr>
          <p:nvPr>
            <p:ph type="body" sz="quarter" idx="29"/>
          </p:nvPr>
        </p:nvSpPr>
        <p:spPr>
          <a:xfrm>
            <a:off x="9288185" y="3467712"/>
            <a:ext cx="2063794" cy="1262797"/>
          </a:xfrm>
          <a:solidFill>
            <a:schemeClr val="bg2"/>
          </a:solidFill>
        </p:spPr>
        <p:txBody>
          <a:bodyPr lIns="90000" tIns="108000" rIns="90000"/>
          <a:lstStyle>
            <a:lvl1pPr marL="108000" indent="-108000">
              <a:spcBef>
                <a:spcPts val="300"/>
              </a:spcBef>
              <a:spcAft>
                <a:spcPts val="200"/>
              </a:spcAft>
              <a:defRPr sz="1050"/>
            </a:lvl1pPr>
            <a:lvl2pPr marL="216000" indent="-108000">
              <a:spcBef>
                <a:spcPts val="300"/>
              </a:spcBef>
              <a:spcAft>
                <a:spcPts val="200"/>
              </a:spcAft>
              <a:defRPr sz="1050"/>
            </a:lvl2pPr>
          </a:lstStyle>
          <a:p>
            <a:pPr lvl="0"/>
            <a:r>
              <a:rPr lang="sv-SE"/>
              <a:t>Klicka här för att ändra format på bakgrundstexten</a:t>
            </a:r>
          </a:p>
          <a:p>
            <a:pPr lvl="1"/>
            <a:r>
              <a:rPr lang="sv-SE"/>
              <a:t>Nivå två</a:t>
            </a:r>
          </a:p>
        </p:txBody>
      </p:sp>
      <p:sp>
        <p:nvSpPr>
          <p:cNvPr id="122" name="Platshållare för text 110">
            <a:extLst>
              <a:ext uri="{FF2B5EF4-FFF2-40B4-BE49-F238E27FC236}">
                <a16:creationId xmlns:a16="http://schemas.microsoft.com/office/drawing/2014/main" id="{715A49EA-FEB6-D40A-46B8-D97A5CCD50E4}"/>
              </a:ext>
            </a:extLst>
          </p:cNvPr>
          <p:cNvSpPr>
            <a:spLocks noGrp="1"/>
          </p:cNvSpPr>
          <p:nvPr>
            <p:ph type="body" sz="quarter" idx="30" hasCustomPrompt="1"/>
          </p:nvPr>
        </p:nvSpPr>
        <p:spPr>
          <a:xfrm>
            <a:off x="7115087" y="5218669"/>
            <a:ext cx="2063793"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Pris och sortiment</a:t>
            </a:r>
          </a:p>
        </p:txBody>
      </p:sp>
      <p:sp>
        <p:nvSpPr>
          <p:cNvPr id="123" name="Platshållare för text 113">
            <a:extLst>
              <a:ext uri="{FF2B5EF4-FFF2-40B4-BE49-F238E27FC236}">
                <a16:creationId xmlns:a16="http://schemas.microsoft.com/office/drawing/2014/main" id="{169C50C4-D7DF-EB63-F7F0-A518CE020590}"/>
              </a:ext>
            </a:extLst>
          </p:cNvPr>
          <p:cNvSpPr>
            <a:spLocks noGrp="1"/>
          </p:cNvSpPr>
          <p:nvPr>
            <p:ph type="body" sz="quarter" idx="31"/>
          </p:nvPr>
        </p:nvSpPr>
        <p:spPr>
          <a:xfrm>
            <a:off x="7115087" y="5483780"/>
            <a:ext cx="2063793" cy="734907"/>
          </a:xfrm>
          <a:solidFill>
            <a:schemeClr val="bg2"/>
          </a:solidFill>
        </p:spPr>
        <p:txBody>
          <a:bodyPr lIns="90000" tIns="108000" rIns="90000"/>
          <a:lstStyle>
            <a:lvl1pPr marL="108000" indent="-108000">
              <a:spcBef>
                <a:spcPts val="300"/>
              </a:spcBef>
              <a:spcAft>
                <a:spcPts val="200"/>
              </a:spcAft>
              <a:defRPr sz="1050"/>
            </a:lvl1pPr>
            <a:lvl2pPr marL="216000" indent="-108000">
              <a:spcBef>
                <a:spcPts val="300"/>
              </a:spcBef>
              <a:spcAft>
                <a:spcPts val="200"/>
              </a:spcAft>
              <a:defRPr sz="1050"/>
            </a:lvl2pPr>
          </a:lstStyle>
          <a:p>
            <a:pPr lvl="0"/>
            <a:r>
              <a:rPr lang="sv-SE"/>
              <a:t>Klicka här för att ändra format på bakgrundstexten</a:t>
            </a:r>
          </a:p>
          <a:p>
            <a:pPr lvl="1"/>
            <a:r>
              <a:rPr lang="sv-SE"/>
              <a:t>Nivå två</a:t>
            </a:r>
          </a:p>
        </p:txBody>
      </p:sp>
      <p:sp>
        <p:nvSpPr>
          <p:cNvPr id="127" name="Platshållare för text 110">
            <a:extLst>
              <a:ext uri="{FF2B5EF4-FFF2-40B4-BE49-F238E27FC236}">
                <a16:creationId xmlns:a16="http://schemas.microsoft.com/office/drawing/2014/main" id="{936E7D6D-09CF-7A3E-6C86-09A3F7FE4C78}"/>
              </a:ext>
            </a:extLst>
          </p:cNvPr>
          <p:cNvSpPr>
            <a:spLocks noGrp="1"/>
          </p:cNvSpPr>
          <p:nvPr>
            <p:ph type="body" sz="quarter" idx="32" hasCustomPrompt="1"/>
          </p:nvPr>
        </p:nvSpPr>
        <p:spPr>
          <a:xfrm>
            <a:off x="9288016" y="4834370"/>
            <a:ext cx="2063794" cy="265112"/>
          </a:xfrm>
          <a:solidFill>
            <a:schemeClr val="accent3"/>
          </a:solidFill>
        </p:spPr>
        <p:txBody>
          <a:bodyPr lIns="108000" tIns="0" rIns="108000" anchor="ctr" anchorCtr="0"/>
          <a:lstStyle>
            <a:lvl1pPr marL="0" indent="0" algn="l">
              <a:buNone/>
              <a:defRPr sz="1050" b="1">
                <a:solidFill>
                  <a:schemeClr val="bg1"/>
                </a:solidFill>
              </a:defRPr>
            </a:lvl1pPr>
            <a:lvl2pPr marL="176213" indent="0">
              <a:buNone/>
              <a:defRPr/>
            </a:lvl2pPr>
          </a:lstStyle>
          <a:p>
            <a:pPr lvl="0"/>
            <a:r>
              <a:rPr lang="sv-SE"/>
              <a:t>Avtalsuppföljning</a:t>
            </a:r>
          </a:p>
        </p:txBody>
      </p:sp>
      <p:sp>
        <p:nvSpPr>
          <p:cNvPr id="128" name="Platshållare för text 113">
            <a:extLst>
              <a:ext uri="{FF2B5EF4-FFF2-40B4-BE49-F238E27FC236}">
                <a16:creationId xmlns:a16="http://schemas.microsoft.com/office/drawing/2014/main" id="{D31BA2A9-241A-1614-93B2-BA63F728EE24}"/>
              </a:ext>
            </a:extLst>
          </p:cNvPr>
          <p:cNvSpPr>
            <a:spLocks noGrp="1"/>
          </p:cNvSpPr>
          <p:nvPr>
            <p:ph type="body" sz="quarter" idx="33"/>
          </p:nvPr>
        </p:nvSpPr>
        <p:spPr>
          <a:xfrm>
            <a:off x="9288185" y="5099482"/>
            <a:ext cx="2063794" cy="1119205"/>
          </a:xfrm>
          <a:solidFill>
            <a:schemeClr val="bg2"/>
          </a:solidFill>
        </p:spPr>
        <p:txBody>
          <a:bodyPr lIns="90000" tIns="108000" rIns="90000"/>
          <a:lstStyle>
            <a:lvl1pPr marL="108000" indent="-108000">
              <a:spcBef>
                <a:spcPts val="300"/>
              </a:spcBef>
              <a:spcAft>
                <a:spcPts val="200"/>
              </a:spcAft>
              <a:defRPr sz="1050"/>
            </a:lvl1pPr>
            <a:lvl2pPr marL="216000" indent="-108000">
              <a:spcBef>
                <a:spcPts val="300"/>
              </a:spcBef>
              <a:spcAft>
                <a:spcPts val="200"/>
              </a:spcAft>
              <a:defRPr sz="1050"/>
            </a:lvl2pPr>
          </a:lstStyle>
          <a:p>
            <a:pPr lvl="0"/>
            <a:r>
              <a:rPr lang="sv-SE"/>
              <a:t>Klicka här för att ändra format på bakgrundstexten</a:t>
            </a:r>
          </a:p>
          <a:p>
            <a:pPr lvl="1"/>
            <a:r>
              <a:rPr lang="sv-SE"/>
              <a:t>Nivå två</a:t>
            </a:r>
          </a:p>
        </p:txBody>
      </p:sp>
      <p:sp>
        <p:nvSpPr>
          <p:cNvPr id="6" name="Platshållare för text 113">
            <a:extLst>
              <a:ext uri="{FF2B5EF4-FFF2-40B4-BE49-F238E27FC236}">
                <a16:creationId xmlns:a16="http://schemas.microsoft.com/office/drawing/2014/main" id="{4D14CAF7-B97A-7B83-A2F3-98DB664F5B36}"/>
              </a:ext>
            </a:extLst>
          </p:cNvPr>
          <p:cNvSpPr>
            <a:spLocks noGrp="1"/>
          </p:cNvSpPr>
          <p:nvPr>
            <p:ph type="body" sz="quarter" idx="34"/>
          </p:nvPr>
        </p:nvSpPr>
        <p:spPr>
          <a:xfrm>
            <a:off x="7115086" y="3452774"/>
            <a:ext cx="2063794" cy="1666976"/>
          </a:xfrm>
          <a:solidFill>
            <a:schemeClr val="bg2"/>
          </a:solidFill>
        </p:spPr>
        <p:txBody>
          <a:bodyPr lIns="90000" tIns="108000" rIns="90000"/>
          <a:lstStyle>
            <a:lvl1pPr marL="144000" indent="-144000">
              <a:spcBef>
                <a:spcPts val="300"/>
              </a:spcBef>
              <a:spcAft>
                <a:spcPts val="200"/>
              </a:spcAft>
              <a:buSzPct val="97000"/>
              <a:buFont typeface="+mj-lt"/>
              <a:buAutoNum type="arabicPeriod"/>
              <a:defRPr sz="1050"/>
            </a:lvl1pPr>
            <a:lvl2pPr marL="252000" indent="-144000">
              <a:spcBef>
                <a:spcPts val="300"/>
              </a:spcBef>
              <a:spcAft>
                <a:spcPts val="200"/>
              </a:spcAft>
              <a:buSzPct val="97000"/>
              <a:buFont typeface="+mj-lt"/>
              <a:buAutoNum type="arabicPeriod"/>
              <a:defRPr sz="1050"/>
            </a:lvl2pPr>
          </a:lstStyle>
          <a:p>
            <a:pPr lvl="0"/>
            <a:r>
              <a:rPr lang="sv-SE"/>
              <a:t>Klicka här för att ändra format på bakgrundstexten</a:t>
            </a:r>
          </a:p>
          <a:p>
            <a:pPr lvl="1"/>
            <a:r>
              <a:rPr lang="sv-SE"/>
              <a:t>Nivå två</a:t>
            </a:r>
          </a:p>
        </p:txBody>
      </p:sp>
      <p:grpSp>
        <p:nvGrpSpPr>
          <p:cNvPr id="34" name="Grupp 33">
            <a:extLst>
              <a:ext uri="{FF2B5EF4-FFF2-40B4-BE49-F238E27FC236}">
                <a16:creationId xmlns:a16="http://schemas.microsoft.com/office/drawing/2014/main" id="{BFCF9AAC-6943-8BDA-2817-576A59B5A836}"/>
              </a:ext>
            </a:extLst>
          </p:cNvPr>
          <p:cNvGrpSpPr>
            <a:grpSpLocks noChangeAspect="1"/>
          </p:cNvGrpSpPr>
          <p:nvPr userDrawn="1"/>
        </p:nvGrpSpPr>
        <p:grpSpPr>
          <a:xfrm>
            <a:off x="11118056" y="6381287"/>
            <a:ext cx="720000" cy="332712"/>
            <a:chOff x="9870659" y="5715961"/>
            <a:chExt cx="2104476" cy="971184"/>
          </a:xfrm>
        </p:grpSpPr>
        <p:sp>
          <p:nvSpPr>
            <p:cNvPr id="35" name="Frihandsfigur: Form 34">
              <a:extLst>
                <a:ext uri="{FF2B5EF4-FFF2-40B4-BE49-F238E27FC236}">
                  <a16:creationId xmlns:a16="http://schemas.microsoft.com/office/drawing/2014/main" id="{3386B0F9-9589-645C-1FC7-B49CE76BAF7B}"/>
                </a:ext>
              </a:extLst>
            </p:cNvPr>
            <p:cNvSpPr/>
            <p:nvPr/>
          </p:nvSpPr>
          <p:spPr>
            <a:xfrm>
              <a:off x="10955360" y="5841801"/>
              <a:ext cx="480182" cy="482536"/>
            </a:xfrm>
            <a:custGeom>
              <a:avLst/>
              <a:gdLst>
                <a:gd name="connsiteX0" fmla="*/ 241857 w 480182"/>
                <a:gd name="connsiteY0" fmla="*/ 482536 h 482536"/>
                <a:gd name="connsiteX1" fmla="*/ 203134 w 480182"/>
                <a:gd name="connsiteY1" fmla="*/ 479606 h 482536"/>
                <a:gd name="connsiteX2" fmla="*/ 3079 w 480182"/>
                <a:gd name="connsiteY2" fmla="*/ 202710 h 482536"/>
                <a:gd name="connsiteX3" fmla="*/ 279975 w 480182"/>
                <a:gd name="connsiteY3" fmla="*/ 3235 h 482536"/>
                <a:gd name="connsiteX4" fmla="*/ 320465 w 480182"/>
                <a:gd name="connsiteY4" fmla="*/ 59564 h 482536"/>
                <a:gd name="connsiteX5" fmla="*/ 264137 w 480182"/>
                <a:gd name="connsiteY5" fmla="*/ 100054 h 482536"/>
                <a:gd name="connsiteX6" fmla="*/ 99874 w 480182"/>
                <a:gd name="connsiteY6" fmla="*/ 218571 h 482536"/>
                <a:gd name="connsiteX7" fmla="*/ 218368 w 480182"/>
                <a:gd name="connsiteY7" fmla="*/ 382834 h 482536"/>
                <a:gd name="connsiteX8" fmla="*/ 325140 w 480182"/>
                <a:gd name="connsiteY8" fmla="*/ 357600 h 482536"/>
                <a:gd name="connsiteX9" fmla="*/ 382631 w 480182"/>
                <a:gd name="connsiteY9" fmla="*/ 264317 h 482536"/>
                <a:gd name="connsiteX10" fmla="*/ 438959 w 480182"/>
                <a:gd name="connsiteY10" fmla="*/ 223827 h 482536"/>
                <a:gd name="connsiteX11" fmla="*/ 479449 w 480182"/>
                <a:gd name="connsiteY11" fmla="*/ 280155 h 482536"/>
                <a:gd name="connsiteX12" fmla="*/ 382654 w 480182"/>
                <a:gd name="connsiteY12" fmla="*/ 437372 h 482536"/>
                <a:gd name="connsiteX13" fmla="*/ 241857 w 480182"/>
                <a:gd name="connsiteY13" fmla="*/ 482536 h 48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0182" h="482536">
                  <a:moveTo>
                    <a:pt x="241857" y="482536"/>
                  </a:moveTo>
                  <a:cubicBezTo>
                    <a:pt x="228950" y="482536"/>
                    <a:pt x="216042" y="481374"/>
                    <a:pt x="203134" y="479606"/>
                  </a:cubicBezTo>
                  <a:cubicBezTo>
                    <a:pt x="71733" y="458489"/>
                    <a:pt x="-18039" y="334111"/>
                    <a:pt x="3079" y="202710"/>
                  </a:cubicBezTo>
                  <a:cubicBezTo>
                    <a:pt x="24196" y="71308"/>
                    <a:pt x="148574" y="-18463"/>
                    <a:pt x="279975" y="3235"/>
                  </a:cubicBezTo>
                  <a:cubicBezTo>
                    <a:pt x="306953" y="7352"/>
                    <a:pt x="325140" y="32562"/>
                    <a:pt x="320465" y="59564"/>
                  </a:cubicBezTo>
                  <a:cubicBezTo>
                    <a:pt x="316349" y="86542"/>
                    <a:pt x="291138" y="104728"/>
                    <a:pt x="264137" y="100054"/>
                  </a:cubicBezTo>
                  <a:cubicBezTo>
                    <a:pt x="186110" y="87728"/>
                    <a:pt x="112781" y="140544"/>
                    <a:pt x="99874" y="218571"/>
                  </a:cubicBezTo>
                  <a:cubicBezTo>
                    <a:pt x="87548" y="296598"/>
                    <a:pt x="140364" y="369927"/>
                    <a:pt x="218368" y="382834"/>
                  </a:cubicBezTo>
                  <a:cubicBezTo>
                    <a:pt x="255904" y="388695"/>
                    <a:pt x="294045" y="379904"/>
                    <a:pt x="325140" y="357600"/>
                  </a:cubicBezTo>
                  <a:cubicBezTo>
                    <a:pt x="356234" y="335297"/>
                    <a:pt x="376770" y="301877"/>
                    <a:pt x="382631" y="264317"/>
                  </a:cubicBezTo>
                  <a:cubicBezTo>
                    <a:pt x="386747" y="237339"/>
                    <a:pt x="411958" y="219152"/>
                    <a:pt x="438959" y="223827"/>
                  </a:cubicBezTo>
                  <a:cubicBezTo>
                    <a:pt x="465937" y="227943"/>
                    <a:pt x="484124" y="253154"/>
                    <a:pt x="479449" y="280155"/>
                  </a:cubicBezTo>
                  <a:cubicBezTo>
                    <a:pt x="468891" y="343507"/>
                    <a:pt x="434866" y="399835"/>
                    <a:pt x="382654" y="437372"/>
                  </a:cubicBezTo>
                  <a:cubicBezTo>
                    <a:pt x="341001" y="467280"/>
                    <a:pt x="291720" y="482536"/>
                    <a:pt x="241857" y="482536"/>
                  </a:cubicBezTo>
                </a:path>
              </a:pathLst>
            </a:custGeom>
            <a:solidFill>
              <a:srgbClr val="005B59"/>
            </a:solidFill>
            <a:ln w="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43165011-2764-7692-D8C8-5225EDE5509D}"/>
                </a:ext>
              </a:extLst>
            </p:cNvPr>
            <p:cNvSpPr/>
            <p:nvPr/>
          </p:nvSpPr>
          <p:spPr>
            <a:xfrm>
              <a:off x="10412551" y="5841801"/>
              <a:ext cx="480338" cy="482536"/>
            </a:xfrm>
            <a:custGeom>
              <a:avLst/>
              <a:gdLst>
                <a:gd name="connsiteX0" fmla="*/ 242014 w 480338"/>
                <a:gd name="connsiteY0" fmla="*/ 482536 h 482536"/>
                <a:gd name="connsiteX1" fmla="*/ 202710 w 480338"/>
                <a:gd name="connsiteY1" fmla="*/ 479606 h 482536"/>
                <a:gd name="connsiteX2" fmla="*/ 3235 w 480338"/>
                <a:gd name="connsiteY2" fmla="*/ 202710 h 482536"/>
                <a:gd name="connsiteX3" fmla="*/ 280132 w 480338"/>
                <a:gd name="connsiteY3" fmla="*/ 3235 h 482536"/>
                <a:gd name="connsiteX4" fmla="*/ 320622 w 480338"/>
                <a:gd name="connsiteY4" fmla="*/ 59564 h 482536"/>
                <a:gd name="connsiteX5" fmla="*/ 264294 w 480338"/>
                <a:gd name="connsiteY5" fmla="*/ 100054 h 482536"/>
                <a:gd name="connsiteX6" fmla="*/ 100031 w 480338"/>
                <a:gd name="connsiteY6" fmla="*/ 218571 h 482536"/>
                <a:gd name="connsiteX7" fmla="*/ 218524 w 480338"/>
                <a:gd name="connsiteY7" fmla="*/ 382834 h 482536"/>
                <a:gd name="connsiteX8" fmla="*/ 325297 w 480338"/>
                <a:gd name="connsiteY8" fmla="*/ 357600 h 482536"/>
                <a:gd name="connsiteX9" fmla="*/ 382788 w 480338"/>
                <a:gd name="connsiteY9" fmla="*/ 264317 h 482536"/>
                <a:gd name="connsiteX10" fmla="*/ 439116 w 480338"/>
                <a:gd name="connsiteY10" fmla="*/ 223827 h 482536"/>
                <a:gd name="connsiteX11" fmla="*/ 479606 w 480338"/>
                <a:gd name="connsiteY11" fmla="*/ 280155 h 482536"/>
                <a:gd name="connsiteX12" fmla="*/ 382811 w 480338"/>
                <a:gd name="connsiteY12" fmla="*/ 437372 h 482536"/>
                <a:gd name="connsiteX13" fmla="*/ 242014 w 480338"/>
                <a:gd name="connsiteY13" fmla="*/ 482536 h 48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0338" h="482536">
                  <a:moveTo>
                    <a:pt x="242014" y="482536"/>
                  </a:moveTo>
                  <a:cubicBezTo>
                    <a:pt x="229106" y="482536"/>
                    <a:pt x="216199" y="481374"/>
                    <a:pt x="202710" y="479606"/>
                  </a:cubicBezTo>
                  <a:cubicBezTo>
                    <a:pt x="71308" y="458489"/>
                    <a:pt x="-18463" y="334111"/>
                    <a:pt x="3235" y="202710"/>
                  </a:cubicBezTo>
                  <a:cubicBezTo>
                    <a:pt x="24353" y="71308"/>
                    <a:pt x="148730" y="-18463"/>
                    <a:pt x="280132" y="3235"/>
                  </a:cubicBezTo>
                  <a:cubicBezTo>
                    <a:pt x="307110" y="7352"/>
                    <a:pt x="325297" y="32562"/>
                    <a:pt x="320622" y="59564"/>
                  </a:cubicBezTo>
                  <a:cubicBezTo>
                    <a:pt x="316506" y="86542"/>
                    <a:pt x="291295" y="104728"/>
                    <a:pt x="264294" y="100054"/>
                  </a:cubicBezTo>
                  <a:cubicBezTo>
                    <a:pt x="186267" y="87728"/>
                    <a:pt x="112938" y="140544"/>
                    <a:pt x="100031" y="218571"/>
                  </a:cubicBezTo>
                  <a:cubicBezTo>
                    <a:pt x="87704" y="296598"/>
                    <a:pt x="140521" y="369927"/>
                    <a:pt x="218524" y="382834"/>
                  </a:cubicBezTo>
                  <a:cubicBezTo>
                    <a:pt x="256061" y="388695"/>
                    <a:pt x="294202" y="379904"/>
                    <a:pt x="325297" y="357600"/>
                  </a:cubicBezTo>
                  <a:cubicBezTo>
                    <a:pt x="356391" y="335297"/>
                    <a:pt x="376927" y="301877"/>
                    <a:pt x="382788" y="264317"/>
                  </a:cubicBezTo>
                  <a:cubicBezTo>
                    <a:pt x="386904" y="237339"/>
                    <a:pt x="412115" y="219152"/>
                    <a:pt x="439116" y="223827"/>
                  </a:cubicBezTo>
                  <a:cubicBezTo>
                    <a:pt x="466094" y="227943"/>
                    <a:pt x="484281" y="253154"/>
                    <a:pt x="479606" y="280155"/>
                  </a:cubicBezTo>
                  <a:cubicBezTo>
                    <a:pt x="469047" y="343507"/>
                    <a:pt x="435023" y="399835"/>
                    <a:pt x="382811" y="437372"/>
                  </a:cubicBezTo>
                  <a:cubicBezTo>
                    <a:pt x="341158" y="467280"/>
                    <a:pt x="292458" y="482536"/>
                    <a:pt x="242014" y="482536"/>
                  </a:cubicBezTo>
                </a:path>
              </a:pathLst>
            </a:custGeom>
            <a:solidFill>
              <a:srgbClr val="005B59"/>
            </a:solidFill>
            <a:ln w="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FD1F113-9F60-4381-871A-8B39776309A5}"/>
                </a:ext>
              </a:extLst>
            </p:cNvPr>
            <p:cNvSpPr/>
            <p:nvPr/>
          </p:nvSpPr>
          <p:spPr>
            <a:xfrm>
              <a:off x="9870659" y="5841375"/>
              <a:ext cx="480612" cy="482962"/>
            </a:xfrm>
            <a:custGeom>
              <a:avLst/>
              <a:gdLst>
                <a:gd name="connsiteX0" fmla="*/ 241253 w 480612"/>
                <a:gd name="connsiteY0" fmla="*/ 482962 h 482962"/>
                <a:gd name="connsiteX1" fmla="*/ 3079 w 480612"/>
                <a:gd name="connsiteY1" fmla="*/ 279976 h 482962"/>
                <a:gd name="connsiteX2" fmla="*/ 203135 w 480612"/>
                <a:gd name="connsiteY2" fmla="*/ 3080 h 482962"/>
                <a:gd name="connsiteX3" fmla="*/ 480031 w 480612"/>
                <a:gd name="connsiteY3" fmla="*/ 202554 h 482962"/>
                <a:gd name="connsiteX4" fmla="*/ 439541 w 480612"/>
                <a:gd name="connsiteY4" fmla="*/ 258882 h 482962"/>
                <a:gd name="connsiteX5" fmla="*/ 383213 w 480612"/>
                <a:gd name="connsiteY5" fmla="*/ 218392 h 482962"/>
                <a:gd name="connsiteX6" fmla="*/ 218950 w 480612"/>
                <a:gd name="connsiteY6" fmla="*/ 99898 h 482962"/>
                <a:gd name="connsiteX7" fmla="*/ 100456 w 480612"/>
                <a:gd name="connsiteY7" fmla="*/ 264162 h 482962"/>
                <a:gd name="connsiteX8" fmla="*/ 264719 w 480612"/>
                <a:gd name="connsiteY8" fmla="*/ 382655 h 482962"/>
                <a:gd name="connsiteX9" fmla="*/ 321047 w 480612"/>
                <a:gd name="connsiteY9" fmla="*/ 423146 h 482962"/>
                <a:gd name="connsiteX10" fmla="*/ 280557 w 480612"/>
                <a:gd name="connsiteY10" fmla="*/ 479451 h 482962"/>
                <a:gd name="connsiteX11" fmla="*/ 241253 w 480612"/>
                <a:gd name="connsiteY11" fmla="*/ 482962 h 4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0612" h="482962">
                  <a:moveTo>
                    <a:pt x="241253" y="482962"/>
                  </a:moveTo>
                  <a:cubicBezTo>
                    <a:pt x="125085" y="482962"/>
                    <a:pt x="22429" y="398493"/>
                    <a:pt x="3079" y="279976"/>
                  </a:cubicBezTo>
                  <a:cubicBezTo>
                    <a:pt x="-18038" y="148575"/>
                    <a:pt x="71710" y="24197"/>
                    <a:pt x="203135" y="3080"/>
                  </a:cubicBezTo>
                  <a:cubicBezTo>
                    <a:pt x="334536" y="-18037"/>
                    <a:pt x="458914" y="71711"/>
                    <a:pt x="480031" y="202554"/>
                  </a:cubicBezTo>
                  <a:cubicBezTo>
                    <a:pt x="484148" y="229532"/>
                    <a:pt x="465961" y="254766"/>
                    <a:pt x="439541" y="258882"/>
                  </a:cubicBezTo>
                  <a:cubicBezTo>
                    <a:pt x="412563" y="262999"/>
                    <a:pt x="387329" y="244812"/>
                    <a:pt x="383213" y="218392"/>
                  </a:cubicBezTo>
                  <a:cubicBezTo>
                    <a:pt x="370887" y="140365"/>
                    <a:pt x="296976" y="87572"/>
                    <a:pt x="218950" y="99898"/>
                  </a:cubicBezTo>
                  <a:cubicBezTo>
                    <a:pt x="140923" y="112224"/>
                    <a:pt x="88130" y="186135"/>
                    <a:pt x="100456" y="264162"/>
                  </a:cubicBezTo>
                  <a:cubicBezTo>
                    <a:pt x="112782" y="342188"/>
                    <a:pt x="186692" y="394982"/>
                    <a:pt x="264719" y="382655"/>
                  </a:cubicBezTo>
                  <a:cubicBezTo>
                    <a:pt x="291116" y="378539"/>
                    <a:pt x="316931" y="396749"/>
                    <a:pt x="321047" y="423146"/>
                  </a:cubicBezTo>
                  <a:cubicBezTo>
                    <a:pt x="325141" y="450124"/>
                    <a:pt x="306954" y="475357"/>
                    <a:pt x="280557" y="479451"/>
                  </a:cubicBezTo>
                  <a:cubicBezTo>
                    <a:pt x="267068" y="482381"/>
                    <a:pt x="254161" y="482962"/>
                    <a:pt x="241253" y="482962"/>
                  </a:cubicBezTo>
                </a:path>
              </a:pathLst>
            </a:custGeom>
            <a:solidFill>
              <a:srgbClr val="005B59"/>
            </a:solidFill>
            <a:ln w="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D32D7D70-6F02-F4BF-0B30-C85C192D6782}"/>
                </a:ext>
              </a:extLst>
            </p:cNvPr>
            <p:cNvSpPr/>
            <p:nvPr/>
          </p:nvSpPr>
          <p:spPr>
            <a:xfrm>
              <a:off x="11493360" y="5841375"/>
              <a:ext cx="480031" cy="482962"/>
            </a:xfrm>
            <a:custGeom>
              <a:avLst/>
              <a:gdLst>
                <a:gd name="connsiteX0" fmla="*/ 241254 w 480031"/>
                <a:gd name="connsiteY0" fmla="*/ 482962 h 482962"/>
                <a:gd name="connsiteX1" fmla="*/ 3080 w 480031"/>
                <a:gd name="connsiteY1" fmla="*/ 279976 h 482962"/>
                <a:gd name="connsiteX2" fmla="*/ 202554 w 480031"/>
                <a:gd name="connsiteY2" fmla="*/ 3080 h 482962"/>
                <a:gd name="connsiteX3" fmla="*/ 479450 w 480031"/>
                <a:gd name="connsiteY3" fmla="*/ 202554 h 482962"/>
                <a:gd name="connsiteX4" fmla="*/ 438960 w 480031"/>
                <a:gd name="connsiteY4" fmla="*/ 258882 h 482962"/>
                <a:gd name="connsiteX5" fmla="*/ 382632 w 480031"/>
                <a:gd name="connsiteY5" fmla="*/ 218392 h 482962"/>
                <a:gd name="connsiteX6" fmla="*/ 218369 w 480031"/>
                <a:gd name="connsiteY6" fmla="*/ 99898 h 482962"/>
                <a:gd name="connsiteX7" fmla="*/ 99875 w 480031"/>
                <a:gd name="connsiteY7" fmla="*/ 264162 h 482962"/>
                <a:gd name="connsiteX8" fmla="*/ 264138 w 480031"/>
                <a:gd name="connsiteY8" fmla="*/ 382655 h 482962"/>
                <a:gd name="connsiteX9" fmla="*/ 320466 w 480031"/>
                <a:gd name="connsiteY9" fmla="*/ 423146 h 482962"/>
                <a:gd name="connsiteX10" fmla="*/ 279976 w 480031"/>
                <a:gd name="connsiteY10" fmla="*/ 479451 h 482962"/>
                <a:gd name="connsiteX11" fmla="*/ 241254 w 480031"/>
                <a:gd name="connsiteY11" fmla="*/ 482962 h 4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0031" h="482962">
                  <a:moveTo>
                    <a:pt x="241254" y="482962"/>
                  </a:moveTo>
                  <a:cubicBezTo>
                    <a:pt x="125085" y="482962"/>
                    <a:pt x="22430" y="398493"/>
                    <a:pt x="3080" y="279976"/>
                  </a:cubicBezTo>
                  <a:cubicBezTo>
                    <a:pt x="-18037" y="148575"/>
                    <a:pt x="71711" y="24197"/>
                    <a:pt x="202554" y="3080"/>
                  </a:cubicBezTo>
                  <a:cubicBezTo>
                    <a:pt x="333956" y="-18037"/>
                    <a:pt x="458333" y="71711"/>
                    <a:pt x="479450" y="202554"/>
                  </a:cubicBezTo>
                  <a:cubicBezTo>
                    <a:pt x="483567" y="229532"/>
                    <a:pt x="465380" y="254766"/>
                    <a:pt x="438960" y="258882"/>
                  </a:cubicBezTo>
                  <a:cubicBezTo>
                    <a:pt x="411982" y="262999"/>
                    <a:pt x="386749" y="244812"/>
                    <a:pt x="382632" y="218392"/>
                  </a:cubicBezTo>
                  <a:cubicBezTo>
                    <a:pt x="370306" y="140365"/>
                    <a:pt x="296396" y="87572"/>
                    <a:pt x="218369" y="99898"/>
                  </a:cubicBezTo>
                  <a:cubicBezTo>
                    <a:pt x="140342" y="112224"/>
                    <a:pt x="87549" y="186135"/>
                    <a:pt x="99875" y="264162"/>
                  </a:cubicBezTo>
                  <a:cubicBezTo>
                    <a:pt x="112201" y="342188"/>
                    <a:pt x="186111" y="394982"/>
                    <a:pt x="264138" y="382655"/>
                  </a:cubicBezTo>
                  <a:cubicBezTo>
                    <a:pt x="291116" y="378539"/>
                    <a:pt x="316350" y="396749"/>
                    <a:pt x="320466" y="423146"/>
                  </a:cubicBezTo>
                  <a:cubicBezTo>
                    <a:pt x="324583" y="450124"/>
                    <a:pt x="306396" y="475357"/>
                    <a:pt x="279976" y="479451"/>
                  </a:cubicBezTo>
                  <a:cubicBezTo>
                    <a:pt x="267069" y="482381"/>
                    <a:pt x="254161" y="482962"/>
                    <a:pt x="241254" y="482962"/>
                  </a:cubicBezTo>
                </a:path>
              </a:pathLst>
            </a:custGeom>
            <a:solidFill>
              <a:srgbClr val="005B59"/>
            </a:solidFill>
            <a:ln w="0" cap="flat">
              <a:noFill/>
              <a:prstDash val="solid"/>
              <a:miter/>
            </a:ln>
          </p:spPr>
          <p:txBody>
            <a:bodyPr rtlCol="0" anchor="ctr"/>
            <a:lstStyle/>
            <a:p>
              <a:endParaRPr lang="sv-SE"/>
            </a:p>
          </p:txBody>
        </p:sp>
        <p:sp>
          <p:nvSpPr>
            <p:cNvPr id="40" name="Frihandsfigur: Form 39">
              <a:extLst>
                <a:ext uri="{FF2B5EF4-FFF2-40B4-BE49-F238E27FC236}">
                  <a16:creationId xmlns:a16="http://schemas.microsoft.com/office/drawing/2014/main" id="{B61E391C-DE09-9356-DB14-0ADC92274CB6}"/>
                </a:ext>
              </a:extLst>
            </p:cNvPr>
            <p:cNvSpPr/>
            <p:nvPr/>
          </p:nvSpPr>
          <p:spPr>
            <a:xfrm>
              <a:off x="10193450" y="6135422"/>
              <a:ext cx="158983" cy="189496"/>
            </a:xfrm>
            <a:custGeom>
              <a:avLst/>
              <a:gdLst>
                <a:gd name="connsiteX0" fmla="*/ 49281 w 158983"/>
                <a:gd name="connsiteY0" fmla="*/ 97981 h 189496"/>
                <a:gd name="connsiteX1" fmla="*/ 60421 w 158983"/>
                <a:gd name="connsiteY1" fmla="*/ 97981 h 189496"/>
                <a:gd name="connsiteX2" fmla="*/ 60421 w 158983"/>
                <a:gd name="connsiteY2" fmla="*/ 189497 h 189496"/>
                <a:gd name="connsiteX3" fmla="*/ 158984 w 158983"/>
                <a:gd name="connsiteY3" fmla="*/ 189497 h 189496"/>
                <a:gd name="connsiteX4" fmla="*/ 158984 w 158983"/>
                <a:gd name="connsiteY4" fmla="*/ 48700 h 189496"/>
                <a:gd name="connsiteX5" fmla="*/ 144309 w 158983"/>
                <a:gd name="connsiteY5" fmla="*/ 14094 h 189496"/>
                <a:gd name="connsiteX6" fmla="*/ 109703 w 158983"/>
                <a:gd name="connsiteY6" fmla="*/ 0 h 189496"/>
                <a:gd name="connsiteX7" fmla="*/ 49281 w 158983"/>
                <a:gd name="connsiteY7" fmla="*/ 0 h 189496"/>
                <a:gd name="connsiteX8" fmla="*/ 0 w 158983"/>
                <a:gd name="connsiteY8" fmla="*/ 49281 h 189496"/>
                <a:gd name="connsiteX9" fmla="*/ 49281 w 158983"/>
                <a:gd name="connsiteY9" fmla="*/ 97981 h 189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3" h="189496">
                  <a:moveTo>
                    <a:pt x="49281" y="97981"/>
                  </a:moveTo>
                  <a:lnTo>
                    <a:pt x="60421" y="97981"/>
                  </a:lnTo>
                  <a:lnTo>
                    <a:pt x="60421" y="189497"/>
                  </a:lnTo>
                  <a:lnTo>
                    <a:pt x="158984" y="189497"/>
                  </a:lnTo>
                  <a:lnTo>
                    <a:pt x="158984" y="48700"/>
                  </a:lnTo>
                  <a:cubicBezTo>
                    <a:pt x="158984" y="35792"/>
                    <a:pt x="153705" y="22885"/>
                    <a:pt x="144309" y="14094"/>
                  </a:cubicBezTo>
                  <a:cubicBezTo>
                    <a:pt x="134913" y="4698"/>
                    <a:pt x="122610" y="0"/>
                    <a:pt x="109703" y="0"/>
                  </a:cubicBezTo>
                  <a:lnTo>
                    <a:pt x="49281" y="0"/>
                  </a:lnTo>
                  <a:cubicBezTo>
                    <a:pt x="22303" y="0"/>
                    <a:pt x="0" y="22303"/>
                    <a:pt x="0" y="49281"/>
                  </a:cubicBezTo>
                  <a:cubicBezTo>
                    <a:pt x="0" y="76259"/>
                    <a:pt x="22303" y="97981"/>
                    <a:pt x="49281" y="97981"/>
                  </a:cubicBezTo>
                </a:path>
              </a:pathLst>
            </a:custGeom>
            <a:solidFill>
              <a:srgbClr val="005B59"/>
            </a:solidFill>
            <a:ln w="0" cap="flat">
              <a:noFill/>
              <a:prstDash val="solid"/>
              <a:miter/>
            </a:ln>
          </p:spPr>
          <p:txBody>
            <a:bodyPr rtlCol="0" anchor="ctr"/>
            <a:lstStyle/>
            <a:p>
              <a:endParaRPr lang="sv-SE"/>
            </a:p>
          </p:txBody>
        </p:sp>
        <p:sp>
          <p:nvSpPr>
            <p:cNvPr id="42" name="Frihandsfigur: Form 41">
              <a:extLst>
                <a:ext uri="{FF2B5EF4-FFF2-40B4-BE49-F238E27FC236}">
                  <a16:creationId xmlns:a16="http://schemas.microsoft.com/office/drawing/2014/main" id="{7C9D7C4B-D577-3691-0B0D-4BD0D3570DC4}"/>
                </a:ext>
              </a:extLst>
            </p:cNvPr>
            <p:cNvSpPr/>
            <p:nvPr/>
          </p:nvSpPr>
          <p:spPr>
            <a:xfrm>
              <a:off x="11816152" y="6135422"/>
              <a:ext cx="158983" cy="189496"/>
            </a:xfrm>
            <a:custGeom>
              <a:avLst/>
              <a:gdLst>
                <a:gd name="connsiteX0" fmla="*/ 49281 w 158983"/>
                <a:gd name="connsiteY0" fmla="*/ 97981 h 189496"/>
                <a:gd name="connsiteX1" fmla="*/ 60421 w 158983"/>
                <a:gd name="connsiteY1" fmla="*/ 97981 h 189496"/>
                <a:gd name="connsiteX2" fmla="*/ 60421 w 158983"/>
                <a:gd name="connsiteY2" fmla="*/ 189497 h 189496"/>
                <a:gd name="connsiteX3" fmla="*/ 158984 w 158983"/>
                <a:gd name="connsiteY3" fmla="*/ 189497 h 189496"/>
                <a:gd name="connsiteX4" fmla="*/ 158984 w 158983"/>
                <a:gd name="connsiteY4" fmla="*/ 48700 h 189496"/>
                <a:gd name="connsiteX5" fmla="*/ 144309 w 158983"/>
                <a:gd name="connsiteY5" fmla="*/ 14094 h 189496"/>
                <a:gd name="connsiteX6" fmla="*/ 109703 w 158983"/>
                <a:gd name="connsiteY6" fmla="*/ 0 h 189496"/>
                <a:gd name="connsiteX7" fmla="*/ 49281 w 158983"/>
                <a:gd name="connsiteY7" fmla="*/ 0 h 189496"/>
                <a:gd name="connsiteX8" fmla="*/ 0 w 158983"/>
                <a:gd name="connsiteY8" fmla="*/ 49281 h 189496"/>
                <a:gd name="connsiteX9" fmla="*/ 49281 w 158983"/>
                <a:gd name="connsiteY9" fmla="*/ 97981 h 189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3" h="189496">
                  <a:moveTo>
                    <a:pt x="49281" y="97981"/>
                  </a:moveTo>
                  <a:lnTo>
                    <a:pt x="60421" y="97981"/>
                  </a:lnTo>
                  <a:lnTo>
                    <a:pt x="60421" y="189497"/>
                  </a:lnTo>
                  <a:lnTo>
                    <a:pt x="158984" y="189497"/>
                  </a:lnTo>
                  <a:lnTo>
                    <a:pt x="158984" y="48700"/>
                  </a:lnTo>
                  <a:cubicBezTo>
                    <a:pt x="158984" y="35792"/>
                    <a:pt x="153705" y="22885"/>
                    <a:pt x="144309" y="14094"/>
                  </a:cubicBezTo>
                  <a:cubicBezTo>
                    <a:pt x="134913" y="4698"/>
                    <a:pt x="122610" y="0"/>
                    <a:pt x="109703" y="0"/>
                  </a:cubicBezTo>
                  <a:lnTo>
                    <a:pt x="49281" y="0"/>
                  </a:lnTo>
                  <a:cubicBezTo>
                    <a:pt x="22303" y="0"/>
                    <a:pt x="0" y="22303"/>
                    <a:pt x="0" y="49281"/>
                  </a:cubicBezTo>
                  <a:cubicBezTo>
                    <a:pt x="0" y="76259"/>
                    <a:pt x="22303" y="97981"/>
                    <a:pt x="49281" y="97981"/>
                  </a:cubicBezTo>
                </a:path>
              </a:pathLst>
            </a:custGeom>
            <a:solidFill>
              <a:srgbClr val="005B59"/>
            </a:solidFill>
            <a:ln w="0" cap="flat">
              <a:noFill/>
              <a:prstDash val="solid"/>
              <a:miter/>
            </a:ln>
          </p:spPr>
          <p:txBody>
            <a:bodyPr rtlCol="0" anchor="ctr"/>
            <a:lstStyle/>
            <a:p>
              <a:endParaRPr lang="sv-SE"/>
            </a:p>
          </p:txBody>
        </p:sp>
        <p:sp>
          <p:nvSpPr>
            <p:cNvPr id="44" name="Frihandsfigur: Form 43">
              <a:extLst>
                <a:ext uri="{FF2B5EF4-FFF2-40B4-BE49-F238E27FC236}">
                  <a16:creationId xmlns:a16="http://schemas.microsoft.com/office/drawing/2014/main" id="{62D6FC0A-8091-B958-D8E0-1CF20472AC8C}"/>
                </a:ext>
              </a:extLst>
            </p:cNvPr>
            <p:cNvSpPr/>
            <p:nvPr/>
          </p:nvSpPr>
          <p:spPr>
            <a:xfrm>
              <a:off x="10735545" y="5715961"/>
              <a:ext cx="158994" cy="315084"/>
            </a:xfrm>
            <a:custGeom>
              <a:avLst/>
              <a:gdLst>
                <a:gd name="connsiteX0" fmla="*/ 60421 w 158994"/>
                <a:gd name="connsiteY0" fmla="*/ 0 h 315084"/>
                <a:gd name="connsiteX1" fmla="*/ 60421 w 158994"/>
                <a:gd name="connsiteY1" fmla="*/ 216522 h 315084"/>
                <a:gd name="connsiteX2" fmla="*/ 49281 w 158994"/>
                <a:gd name="connsiteY2" fmla="*/ 216522 h 315084"/>
                <a:gd name="connsiteX3" fmla="*/ 0 w 158994"/>
                <a:gd name="connsiteY3" fmla="*/ 265803 h 315084"/>
                <a:gd name="connsiteX4" fmla="*/ 49281 w 158994"/>
                <a:gd name="connsiteY4" fmla="*/ 315084 h 315084"/>
                <a:gd name="connsiteX5" fmla="*/ 109703 w 158994"/>
                <a:gd name="connsiteY5" fmla="*/ 315084 h 315084"/>
                <a:gd name="connsiteX6" fmla="*/ 144309 w 158994"/>
                <a:gd name="connsiteY6" fmla="*/ 301014 h 315084"/>
                <a:gd name="connsiteX7" fmla="*/ 158984 w 158994"/>
                <a:gd name="connsiteY7" fmla="*/ 266408 h 315084"/>
                <a:gd name="connsiteX8" fmla="*/ 158984 w 158994"/>
                <a:gd name="connsiteY8" fmla="*/ 70 h 315084"/>
                <a:gd name="connsiteX9" fmla="*/ 60445 w 158994"/>
                <a:gd name="connsiteY9" fmla="*/ 23 h 315084"/>
                <a:gd name="connsiteX10" fmla="*/ 60445 w 158994"/>
                <a:gd name="connsiteY10" fmla="*/ 23 h 315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994" h="315084">
                  <a:moveTo>
                    <a:pt x="60421" y="0"/>
                  </a:moveTo>
                  <a:cubicBezTo>
                    <a:pt x="60421" y="0"/>
                    <a:pt x="60421" y="216522"/>
                    <a:pt x="60421" y="216522"/>
                  </a:cubicBezTo>
                  <a:lnTo>
                    <a:pt x="49281" y="216522"/>
                  </a:lnTo>
                  <a:cubicBezTo>
                    <a:pt x="22303" y="216522"/>
                    <a:pt x="0" y="238220"/>
                    <a:pt x="0" y="265803"/>
                  </a:cubicBezTo>
                  <a:cubicBezTo>
                    <a:pt x="0" y="293386"/>
                    <a:pt x="21699" y="315084"/>
                    <a:pt x="49281" y="315084"/>
                  </a:cubicBezTo>
                  <a:lnTo>
                    <a:pt x="109703" y="315084"/>
                  </a:lnTo>
                  <a:cubicBezTo>
                    <a:pt x="122610" y="315084"/>
                    <a:pt x="134936" y="309805"/>
                    <a:pt x="144309" y="301014"/>
                  </a:cubicBezTo>
                  <a:cubicBezTo>
                    <a:pt x="153705" y="291618"/>
                    <a:pt x="158984" y="279315"/>
                    <a:pt x="158984" y="266408"/>
                  </a:cubicBezTo>
                  <a:cubicBezTo>
                    <a:pt x="158984" y="266408"/>
                    <a:pt x="159007" y="0"/>
                    <a:pt x="158984" y="70"/>
                  </a:cubicBezTo>
                  <a:lnTo>
                    <a:pt x="60445" y="23"/>
                  </a:lnTo>
                  <a:lnTo>
                    <a:pt x="60445" y="23"/>
                  </a:lnTo>
                  <a:close/>
                </a:path>
              </a:pathLst>
            </a:custGeom>
            <a:solidFill>
              <a:srgbClr val="005B59"/>
            </a:solidFill>
            <a:ln w="0" cap="flat">
              <a:noFill/>
              <a:prstDash val="solid"/>
              <a:miter/>
            </a:ln>
          </p:spPr>
          <p:txBody>
            <a:bodyPr rtlCol="0" anchor="ctr"/>
            <a:lstStyle/>
            <a:p>
              <a:endParaRPr lang="sv-SE"/>
            </a:p>
          </p:txBody>
        </p:sp>
        <p:sp>
          <p:nvSpPr>
            <p:cNvPr id="46" name="Frihandsfigur: Form 45">
              <a:extLst>
                <a:ext uri="{FF2B5EF4-FFF2-40B4-BE49-F238E27FC236}">
                  <a16:creationId xmlns:a16="http://schemas.microsoft.com/office/drawing/2014/main" id="{A7F91025-0BCB-EEE6-E66B-86B65487843B}"/>
                </a:ext>
              </a:extLst>
            </p:cNvPr>
            <p:cNvSpPr/>
            <p:nvPr/>
          </p:nvSpPr>
          <p:spPr>
            <a:xfrm>
              <a:off x="11278174" y="5716007"/>
              <a:ext cx="158984" cy="315014"/>
            </a:xfrm>
            <a:custGeom>
              <a:avLst/>
              <a:gdLst>
                <a:gd name="connsiteX0" fmla="*/ 60421 w 158984"/>
                <a:gd name="connsiteY0" fmla="*/ 0 h 315014"/>
                <a:gd name="connsiteX1" fmla="*/ 60421 w 158984"/>
                <a:gd name="connsiteY1" fmla="*/ 216452 h 315014"/>
                <a:gd name="connsiteX2" fmla="*/ 49281 w 158984"/>
                <a:gd name="connsiteY2" fmla="*/ 216452 h 315014"/>
                <a:gd name="connsiteX3" fmla="*/ 0 w 158984"/>
                <a:gd name="connsiteY3" fmla="*/ 265733 h 315014"/>
                <a:gd name="connsiteX4" fmla="*/ 49281 w 158984"/>
                <a:gd name="connsiteY4" fmla="*/ 315014 h 315014"/>
                <a:gd name="connsiteX5" fmla="*/ 109703 w 158984"/>
                <a:gd name="connsiteY5" fmla="*/ 315014 h 315014"/>
                <a:gd name="connsiteX6" fmla="*/ 144309 w 158984"/>
                <a:gd name="connsiteY6" fmla="*/ 300944 h 315014"/>
                <a:gd name="connsiteX7" fmla="*/ 158984 w 158984"/>
                <a:gd name="connsiteY7" fmla="*/ 266338 h 315014"/>
                <a:gd name="connsiteX8" fmla="*/ 158984 w 158984"/>
                <a:gd name="connsiteY8" fmla="*/ 0 h 315014"/>
                <a:gd name="connsiteX9" fmla="*/ 60421 w 158984"/>
                <a:gd name="connsiteY9" fmla="*/ 0 h 31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4" h="315014">
                  <a:moveTo>
                    <a:pt x="60421" y="0"/>
                  </a:moveTo>
                  <a:cubicBezTo>
                    <a:pt x="60421" y="0"/>
                    <a:pt x="60421" y="216452"/>
                    <a:pt x="60421" y="216452"/>
                  </a:cubicBezTo>
                  <a:lnTo>
                    <a:pt x="49281" y="216452"/>
                  </a:lnTo>
                  <a:cubicBezTo>
                    <a:pt x="22303" y="216452"/>
                    <a:pt x="0" y="238150"/>
                    <a:pt x="0" y="265733"/>
                  </a:cubicBezTo>
                  <a:cubicBezTo>
                    <a:pt x="0" y="293316"/>
                    <a:pt x="21699" y="315014"/>
                    <a:pt x="49281" y="315014"/>
                  </a:cubicBezTo>
                  <a:lnTo>
                    <a:pt x="109703" y="315014"/>
                  </a:lnTo>
                  <a:cubicBezTo>
                    <a:pt x="122610" y="315014"/>
                    <a:pt x="135518" y="309735"/>
                    <a:pt x="144309" y="300944"/>
                  </a:cubicBezTo>
                  <a:cubicBezTo>
                    <a:pt x="153705" y="291548"/>
                    <a:pt x="158984" y="279245"/>
                    <a:pt x="158984" y="266338"/>
                  </a:cubicBezTo>
                  <a:cubicBezTo>
                    <a:pt x="158984" y="266338"/>
                    <a:pt x="158984" y="0"/>
                    <a:pt x="158984" y="0"/>
                  </a:cubicBezTo>
                  <a:lnTo>
                    <a:pt x="60421" y="0"/>
                  </a:lnTo>
                  <a:close/>
                </a:path>
              </a:pathLst>
            </a:custGeom>
            <a:solidFill>
              <a:srgbClr val="005B59"/>
            </a:solidFill>
            <a:ln w="0" cap="flat">
              <a:noFill/>
              <a:prstDash val="solid"/>
              <a:miter/>
            </a:ln>
          </p:spPr>
          <p:txBody>
            <a:bodyPr rtlCol="0" anchor="ctr"/>
            <a:lstStyle/>
            <a:p>
              <a:endParaRPr lang="sv-SE"/>
            </a:p>
          </p:txBody>
        </p:sp>
        <p:sp>
          <p:nvSpPr>
            <p:cNvPr id="48" name="Frihandsfigur: Form 47">
              <a:extLst>
                <a:ext uri="{FF2B5EF4-FFF2-40B4-BE49-F238E27FC236}">
                  <a16:creationId xmlns:a16="http://schemas.microsoft.com/office/drawing/2014/main" id="{533A2B11-B070-000A-3936-6534B16DC3CF}"/>
                </a:ext>
              </a:extLst>
            </p:cNvPr>
            <p:cNvSpPr/>
            <p:nvPr/>
          </p:nvSpPr>
          <p:spPr>
            <a:xfrm>
              <a:off x="9992348" y="6495345"/>
              <a:ext cx="91259" cy="143262"/>
            </a:xfrm>
            <a:custGeom>
              <a:avLst/>
              <a:gdLst>
                <a:gd name="connsiteX0" fmla="*/ 14582 w 91259"/>
                <a:gd name="connsiteY0" fmla="*/ 130308 h 143262"/>
                <a:gd name="connsiteX1" fmla="*/ 91260 w 91259"/>
                <a:gd name="connsiteY1" fmla="*/ 130308 h 143262"/>
                <a:gd name="connsiteX2" fmla="*/ 91260 w 91259"/>
                <a:gd name="connsiteY2" fmla="*/ 143262 h 143262"/>
                <a:gd name="connsiteX3" fmla="*/ 0 w 91259"/>
                <a:gd name="connsiteY3" fmla="*/ 143262 h 143262"/>
                <a:gd name="connsiteX4" fmla="*/ 0 w 91259"/>
                <a:gd name="connsiteY4" fmla="*/ 0 h 143262"/>
                <a:gd name="connsiteX5" fmla="*/ 88818 w 91259"/>
                <a:gd name="connsiteY5" fmla="*/ 0 h 143262"/>
                <a:gd name="connsiteX6" fmla="*/ 88818 w 91259"/>
                <a:gd name="connsiteY6" fmla="*/ 12954 h 143262"/>
                <a:gd name="connsiteX7" fmla="*/ 14559 w 91259"/>
                <a:gd name="connsiteY7" fmla="*/ 12954 h 143262"/>
                <a:gd name="connsiteX8" fmla="*/ 14559 w 91259"/>
                <a:gd name="connsiteY8" fmla="*/ 62119 h 143262"/>
                <a:gd name="connsiteX9" fmla="*/ 83957 w 91259"/>
                <a:gd name="connsiteY9" fmla="*/ 62119 h 143262"/>
                <a:gd name="connsiteX10" fmla="*/ 83957 w 91259"/>
                <a:gd name="connsiteY10" fmla="*/ 75073 h 143262"/>
                <a:gd name="connsiteX11" fmla="*/ 14559 w 91259"/>
                <a:gd name="connsiteY11" fmla="*/ 75073 h 143262"/>
                <a:gd name="connsiteX12" fmla="*/ 14559 w 91259"/>
                <a:gd name="connsiteY12" fmla="*/ 130308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259" h="143262">
                  <a:moveTo>
                    <a:pt x="14582" y="130308"/>
                  </a:moveTo>
                  <a:lnTo>
                    <a:pt x="91260" y="130308"/>
                  </a:lnTo>
                  <a:lnTo>
                    <a:pt x="91260" y="143262"/>
                  </a:lnTo>
                  <a:lnTo>
                    <a:pt x="0" y="143262"/>
                  </a:lnTo>
                  <a:lnTo>
                    <a:pt x="0" y="0"/>
                  </a:lnTo>
                  <a:lnTo>
                    <a:pt x="88818" y="0"/>
                  </a:lnTo>
                  <a:lnTo>
                    <a:pt x="88818" y="12954"/>
                  </a:lnTo>
                  <a:lnTo>
                    <a:pt x="14559" y="12954"/>
                  </a:lnTo>
                  <a:lnTo>
                    <a:pt x="14559" y="62119"/>
                  </a:lnTo>
                  <a:lnTo>
                    <a:pt x="83957" y="62119"/>
                  </a:lnTo>
                  <a:lnTo>
                    <a:pt x="83957" y="75073"/>
                  </a:lnTo>
                  <a:lnTo>
                    <a:pt x="14559" y="75073"/>
                  </a:lnTo>
                  <a:lnTo>
                    <a:pt x="14559" y="130308"/>
                  </a:lnTo>
                  <a:close/>
                </a:path>
              </a:pathLst>
            </a:custGeom>
            <a:solidFill>
              <a:srgbClr val="005B59"/>
            </a:solidFill>
            <a:ln w="0" cap="flat">
              <a:noFill/>
              <a:prstDash val="solid"/>
              <a:miter/>
            </a:ln>
          </p:spPr>
          <p:txBody>
            <a:bodyPr rtlCol="0" anchor="ctr"/>
            <a:lstStyle/>
            <a:p>
              <a:endParaRPr lang="sv-SE"/>
            </a:p>
          </p:txBody>
        </p:sp>
        <p:sp>
          <p:nvSpPr>
            <p:cNvPr id="50" name="Frihandsfigur: Form 49">
              <a:extLst>
                <a:ext uri="{FF2B5EF4-FFF2-40B4-BE49-F238E27FC236}">
                  <a16:creationId xmlns:a16="http://schemas.microsoft.com/office/drawing/2014/main" id="{F76A4F03-869C-F47A-CB74-BA59B4A1DDEB}"/>
                </a:ext>
              </a:extLst>
            </p:cNvPr>
            <p:cNvSpPr/>
            <p:nvPr/>
          </p:nvSpPr>
          <p:spPr>
            <a:xfrm>
              <a:off x="10093957"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51" name="Frihandsfigur: Form 50">
              <a:extLst>
                <a:ext uri="{FF2B5EF4-FFF2-40B4-BE49-F238E27FC236}">
                  <a16:creationId xmlns:a16="http://schemas.microsoft.com/office/drawing/2014/main" id="{1B1845B1-8E2C-557F-5237-CCC73CE713EA}"/>
                </a:ext>
              </a:extLst>
            </p:cNvPr>
            <p:cNvSpPr/>
            <p:nvPr/>
          </p:nvSpPr>
          <p:spPr>
            <a:xfrm>
              <a:off x="10155681"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52" name="Frihandsfigur: Form 51">
              <a:extLst>
                <a:ext uri="{FF2B5EF4-FFF2-40B4-BE49-F238E27FC236}">
                  <a16:creationId xmlns:a16="http://schemas.microsoft.com/office/drawing/2014/main" id="{27F2556A-D23B-94F4-3DBC-9B542B662984}"/>
                </a:ext>
              </a:extLst>
            </p:cNvPr>
            <p:cNvSpPr/>
            <p:nvPr/>
          </p:nvSpPr>
          <p:spPr>
            <a:xfrm>
              <a:off x="10271966" y="6483228"/>
              <a:ext cx="63351" cy="155379"/>
            </a:xfrm>
            <a:custGeom>
              <a:avLst/>
              <a:gdLst>
                <a:gd name="connsiteX0" fmla="*/ 55863 w 63351"/>
                <a:gd name="connsiteY0" fmla="*/ 72213 h 155379"/>
                <a:gd name="connsiteX1" fmla="*/ 33606 w 63351"/>
                <a:gd name="connsiteY1" fmla="*/ 72213 h 155379"/>
                <a:gd name="connsiteX2" fmla="*/ 33606 w 63351"/>
                <a:gd name="connsiteY2" fmla="*/ 155379 h 155379"/>
                <a:gd name="connsiteX3" fmla="*/ 19838 w 63351"/>
                <a:gd name="connsiteY3" fmla="*/ 155379 h 155379"/>
                <a:gd name="connsiteX4" fmla="*/ 19838 w 63351"/>
                <a:gd name="connsiteY4" fmla="*/ 72213 h 155379"/>
                <a:gd name="connsiteX5" fmla="*/ 0 w 63351"/>
                <a:gd name="connsiteY5" fmla="*/ 72213 h 155379"/>
                <a:gd name="connsiteX6" fmla="*/ 0 w 63351"/>
                <a:gd name="connsiteY6" fmla="*/ 60677 h 155379"/>
                <a:gd name="connsiteX7" fmla="*/ 19838 w 63351"/>
                <a:gd name="connsiteY7" fmla="*/ 60677 h 155379"/>
                <a:gd name="connsiteX8" fmla="*/ 19838 w 63351"/>
                <a:gd name="connsiteY8" fmla="*/ 34792 h 155379"/>
                <a:gd name="connsiteX9" fmla="*/ 27722 w 63351"/>
                <a:gd name="connsiteY9" fmla="*/ 9303 h 155379"/>
                <a:gd name="connsiteX10" fmla="*/ 52002 w 63351"/>
                <a:gd name="connsiteY10" fmla="*/ 0 h 155379"/>
                <a:gd name="connsiteX11" fmla="*/ 57677 w 63351"/>
                <a:gd name="connsiteY11" fmla="*/ 302 h 155379"/>
                <a:gd name="connsiteX12" fmla="*/ 63352 w 63351"/>
                <a:gd name="connsiteY12" fmla="*/ 1419 h 155379"/>
                <a:gd name="connsiteX13" fmla="*/ 60933 w 63351"/>
                <a:gd name="connsiteY13" fmla="*/ 13559 h 155379"/>
                <a:gd name="connsiteX14" fmla="*/ 56491 w 63351"/>
                <a:gd name="connsiteY14" fmla="*/ 12559 h 155379"/>
                <a:gd name="connsiteX15" fmla="*/ 51421 w 63351"/>
                <a:gd name="connsiteY15" fmla="*/ 12163 h 155379"/>
                <a:gd name="connsiteX16" fmla="*/ 42421 w 63351"/>
                <a:gd name="connsiteY16" fmla="*/ 13977 h 155379"/>
                <a:gd name="connsiteX17" fmla="*/ 36955 w 63351"/>
                <a:gd name="connsiteY17" fmla="*/ 19140 h 155379"/>
                <a:gd name="connsiteX18" fmla="*/ 34327 w 63351"/>
                <a:gd name="connsiteY18" fmla="*/ 26932 h 155379"/>
                <a:gd name="connsiteX19" fmla="*/ 33629 w 63351"/>
                <a:gd name="connsiteY19" fmla="*/ 36443 h 155379"/>
                <a:gd name="connsiteX20" fmla="*/ 33629 w 63351"/>
                <a:gd name="connsiteY20" fmla="*/ 60724 h 155379"/>
                <a:gd name="connsiteX21" fmla="*/ 55886 w 63351"/>
                <a:gd name="connsiteY21" fmla="*/ 60724 h 155379"/>
                <a:gd name="connsiteX22" fmla="*/ 55886 w 63351"/>
                <a:gd name="connsiteY22" fmla="*/ 72259 h 15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351" h="155379">
                  <a:moveTo>
                    <a:pt x="55863" y="72213"/>
                  </a:moveTo>
                  <a:lnTo>
                    <a:pt x="33606" y="72213"/>
                  </a:lnTo>
                  <a:lnTo>
                    <a:pt x="33606" y="155379"/>
                  </a:lnTo>
                  <a:lnTo>
                    <a:pt x="19838" y="155379"/>
                  </a:lnTo>
                  <a:lnTo>
                    <a:pt x="19838" y="72213"/>
                  </a:lnTo>
                  <a:lnTo>
                    <a:pt x="0" y="72213"/>
                  </a:lnTo>
                  <a:lnTo>
                    <a:pt x="0" y="60677"/>
                  </a:lnTo>
                  <a:lnTo>
                    <a:pt x="19838" y="60677"/>
                  </a:lnTo>
                  <a:lnTo>
                    <a:pt x="19838" y="34792"/>
                  </a:lnTo>
                  <a:cubicBezTo>
                    <a:pt x="19838" y="24001"/>
                    <a:pt x="22466" y="15512"/>
                    <a:pt x="27722" y="9303"/>
                  </a:cubicBezTo>
                  <a:cubicBezTo>
                    <a:pt x="32978" y="3093"/>
                    <a:pt x="41072" y="0"/>
                    <a:pt x="52002" y="0"/>
                  </a:cubicBezTo>
                  <a:cubicBezTo>
                    <a:pt x="53747" y="0"/>
                    <a:pt x="55654" y="93"/>
                    <a:pt x="57677" y="302"/>
                  </a:cubicBezTo>
                  <a:cubicBezTo>
                    <a:pt x="59700" y="512"/>
                    <a:pt x="61584" y="884"/>
                    <a:pt x="63352" y="1419"/>
                  </a:cubicBezTo>
                  <a:lnTo>
                    <a:pt x="60933" y="13559"/>
                  </a:lnTo>
                  <a:cubicBezTo>
                    <a:pt x="59445" y="13163"/>
                    <a:pt x="57956" y="12815"/>
                    <a:pt x="56491" y="12559"/>
                  </a:cubicBezTo>
                  <a:cubicBezTo>
                    <a:pt x="55002" y="12280"/>
                    <a:pt x="53328" y="12163"/>
                    <a:pt x="51421" y="12163"/>
                  </a:cubicBezTo>
                  <a:cubicBezTo>
                    <a:pt x="47770" y="12163"/>
                    <a:pt x="44769" y="12768"/>
                    <a:pt x="42421" y="13977"/>
                  </a:cubicBezTo>
                  <a:cubicBezTo>
                    <a:pt x="40048" y="15187"/>
                    <a:pt x="38234" y="16908"/>
                    <a:pt x="36955" y="19140"/>
                  </a:cubicBezTo>
                  <a:cubicBezTo>
                    <a:pt x="35676" y="21373"/>
                    <a:pt x="34792" y="23955"/>
                    <a:pt x="34327" y="26932"/>
                  </a:cubicBezTo>
                  <a:cubicBezTo>
                    <a:pt x="33862" y="29908"/>
                    <a:pt x="33629" y="33071"/>
                    <a:pt x="33629" y="36443"/>
                  </a:cubicBezTo>
                  <a:lnTo>
                    <a:pt x="33629" y="60724"/>
                  </a:lnTo>
                  <a:lnTo>
                    <a:pt x="55886" y="60724"/>
                  </a:lnTo>
                  <a:lnTo>
                    <a:pt x="55886" y="72259"/>
                  </a:lnTo>
                  <a:close/>
                </a:path>
              </a:pathLst>
            </a:custGeom>
            <a:solidFill>
              <a:srgbClr val="005B59"/>
            </a:solidFill>
            <a:ln w="0" cap="flat">
              <a:noFill/>
              <a:prstDash val="solid"/>
              <a:miter/>
            </a:ln>
          </p:spPr>
          <p:txBody>
            <a:bodyPr rtlCol="0" anchor="ctr"/>
            <a:lstStyle/>
            <a:p>
              <a:endParaRPr lang="sv-SE"/>
            </a:p>
          </p:txBody>
        </p:sp>
        <p:sp>
          <p:nvSpPr>
            <p:cNvPr id="53" name="Frihandsfigur: Form 52">
              <a:extLst>
                <a:ext uri="{FF2B5EF4-FFF2-40B4-BE49-F238E27FC236}">
                  <a16:creationId xmlns:a16="http://schemas.microsoft.com/office/drawing/2014/main" id="{0E379216-5581-1BFE-AD0D-1F719AABA864}"/>
                </a:ext>
              </a:extLst>
            </p:cNvPr>
            <p:cNvSpPr/>
            <p:nvPr/>
          </p:nvSpPr>
          <p:spPr>
            <a:xfrm>
              <a:off x="10340596" y="6497369"/>
              <a:ext cx="100958" cy="143680"/>
            </a:xfrm>
            <a:custGeom>
              <a:avLst/>
              <a:gdLst>
                <a:gd name="connsiteX0" fmla="*/ 100958 w 100958"/>
                <a:gd name="connsiteY0" fmla="*/ 93888 h 143680"/>
                <a:gd name="connsiteX1" fmla="*/ 97214 w 100958"/>
                <a:gd name="connsiteY1" fmla="*/ 113726 h 143680"/>
                <a:gd name="connsiteX2" fmla="*/ 86795 w 100958"/>
                <a:gd name="connsiteY2" fmla="*/ 129518 h 143680"/>
                <a:gd name="connsiteX3" fmla="*/ 70817 w 100958"/>
                <a:gd name="connsiteY3" fmla="*/ 139937 h 143680"/>
                <a:gd name="connsiteX4" fmla="*/ 50374 w 100958"/>
                <a:gd name="connsiteY4" fmla="*/ 143681 h 143680"/>
                <a:gd name="connsiteX5" fmla="*/ 30141 w 100958"/>
                <a:gd name="connsiteY5" fmla="*/ 139937 h 143680"/>
                <a:gd name="connsiteX6" fmla="*/ 14163 w 100958"/>
                <a:gd name="connsiteY6" fmla="*/ 129518 h 143680"/>
                <a:gd name="connsiteX7" fmla="*/ 3744 w 100958"/>
                <a:gd name="connsiteY7" fmla="*/ 113726 h 143680"/>
                <a:gd name="connsiteX8" fmla="*/ 0 w 100958"/>
                <a:gd name="connsiteY8" fmla="*/ 93888 h 143680"/>
                <a:gd name="connsiteX9" fmla="*/ 3744 w 100958"/>
                <a:gd name="connsiteY9" fmla="*/ 74050 h 143680"/>
                <a:gd name="connsiteX10" fmla="*/ 14163 w 100958"/>
                <a:gd name="connsiteY10" fmla="*/ 58258 h 143680"/>
                <a:gd name="connsiteX11" fmla="*/ 30141 w 100958"/>
                <a:gd name="connsiteY11" fmla="*/ 47839 h 143680"/>
                <a:gd name="connsiteX12" fmla="*/ 50374 w 100958"/>
                <a:gd name="connsiteY12" fmla="*/ 44095 h 143680"/>
                <a:gd name="connsiteX13" fmla="*/ 70817 w 100958"/>
                <a:gd name="connsiteY13" fmla="*/ 47839 h 143680"/>
                <a:gd name="connsiteX14" fmla="*/ 86795 w 100958"/>
                <a:gd name="connsiteY14" fmla="*/ 58258 h 143680"/>
                <a:gd name="connsiteX15" fmla="*/ 97214 w 100958"/>
                <a:gd name="connsiteY15" fmla="*/ 74050 h 143680"/>
                <a:gd name="connsiteX16" fmla="*/ 100958 w 100958"/>
                <a:gd name="connsiteY16" fmla="*/ 93888 h 143680"/>
                <a:gd name="connsiteX17" fmla="*/ 86399 w 100958"/>
                <a:gd name="connsiteY17" fmla="*/ 93888 h 143680"/>
                <a:gd name="connsiteX18" fmla="*/ 83864 w 100958"/>
                <a:gd name="connsiteY18" fmla="*/ 79027 h 143680"/>
                <a:gd name="connsiteX19" fmla="*/ 76678 w 100958"/>
                <a:gd name="connsiteY19" fmla="*/ 66887 h 143680"/>
                <a:gd name="connsiteX20" fmla="*/ 65352 w 100958"/>
                <a:gd name="connsiteY20" fmla="*/ 58700 h 143680"/>
                <a:gd name="connsiteX21" fmla="*/ 50374 w 100958"/>
                <a:gd name="connsiteY21" fmla="*/ 55677 h 143680"/>
                <a:gd name="connsiteX22" fmla="*/ 35513 w 100958"/>
                <a:gd name="connsiteY22" fmla="*/ 58700 h 143680"/>
                <a:gd name="connsiteX23" fmla="*/ 24280 w 100958"/>
                <a:gd name="connsiteY23" fmla="*/ 66887 h 143680"/>
                <a:gd name="connsiteX24" fmla="*/ 17094 w 100958"/>
                <a:gd name="connsiteY24" fmla="*/ 79027 h 143680"/>
                <a:gd name="connsiteX25" fmla="*/ 14559 w 100958"/>
                <a:gd name="connsiteY25" fmla="*/ 93888 h 143680"/>
                <a:gd name="connsiteX26" fmla="*/ 17094 w 100958"/>
                <a:gd name="connsiteY26" fmla="*/ 108749 h 143680"/>
                <a:gd name="connsiteX27" fmla="*/ 24280 w 100958"/>
                <a:gd name="connsiteY27" fmla="*/ 120889 h 143680"/>
                <a:gd name="connsiteX28" fmla="*/ 35513 w 100958"/>
                <a:gd name="connsiteY28" fmla="*/ 128983 h 143680"/>
                <a:gd name="connsiteX29" fmla="*/ 50374 w 100958"/>
                <a:gd name="connsiteY29" fmla="*/ 131913 h 143680"/>
                <a:gd name="connsiteX30" fmla="*/ 65352 w 100958"/>
                <a:gd name="connsiteY30" fmla="*/ 128983 h 143680"/>
                <a:gd name="connsiteX31" fmla="*/ 76678 w 100958"/>
                <a:gd name="connsiteY31" fmla="*/ 120889 h 143680"/>
                <a:gd name="connsiteX32" fmla="*/ 83864 w 100958"/>
                <a:gd name="connsiteY32" fmla="*/ 108749 h 143680"/>
                <a:gd name="connsiteX33" fmla="*/ 86399 w 100958"/>
                <a:gd name="connsiteY33" fmla="*/ 93888 h 143680"/>
                <a:gd name="connsiteX34" fmla="*/ 20629 w 100958"/>
                <a:gd name="connsiteY34" fmla="*/ 10326 h 143680"/>
                <a:gd name="connsiteX35" fmla="*/ 23466 w 100958"/>
                <a:gd name="connsiteY35" fmla="*/ 3140 h 143680"/>
                <a:gd name="connsiteX36" fmla="*/ 30955 w 100958"/>
                <a:gd name="connsiteY36" fmla="*/ 0 h 143680"/>
                <a:gd name="connsiteX37" fmla="*/ 38444 w 100958"/>
                <a:gd name="connsiteY37" fmla="*/ 3140 h 143680"/>
                <a:gd name="connsiteX38" fmla="*/ 41281 w 100958"/>
                <a:gd name="connsiteY38" fmla="*/ 10326 h 143680"/>
                <a:gd name="connsiteX39" fmla="*/ 38444 w 100958"/>
                <a:gd name="connsiteY39" fmla="*/ 17512 h 143680"/>
                <a:gd name="connsiteX40" fmla="*/ 30955 w 100958"/>
                <a:gd name="connsiteY40" fmla="*/ 20652 h 143680"/>
                <a:gd name="connsiteX41" fmla="*/ 23466 w 100958"/>
                <a:gd name="connsiteY41" fmla="*/ 17512 h 143680"/>
                <a:gd name="connsiteX42" fmla="*/ 20629 w 100958"/>
                <a:gd name="connsiteY42" fmla="*/ 10326 h 143680"/>
                <a:gd name="connsiteX43" fmla="*/ 59468 w 100958"/>
                <a:gd name="connsiteY43" fmla="*/ 10326 h 143680"/>
                <a:gd name="connsiteX44" fmla="*/ 62305 w 100958"/>
                <a:gd name="connsiteY44" fmla="*/ 3140 h 143680"/>
                <a:gd name="connsiteX45" fmla="*/ 69794 w 100958"/>
                <a:gd name="connsiteY45" fmla="*/ 0 h 143680"/>
                <a:gd name="connsiteX46" fmla="*/ 77283 w 100958"/>
                <a:gd name="connsiteY46" fmla="*/ 3140 h 143680"/>
                <a:gd name="connsiteX47" fmla="*/ 80120 w 100958"/>
                <a:gd name="connsiteY47" fmla="*/ 10326 h 143680"/>
                <a:gd name="connsiteX48" fmla="*/ 77283 w 100958"/>
                <a:gd name="connsiteY48" fmla="*/ 17512 h 143680"/>
                <a:gd name="connsiteX49" fmla="*/ 69794 w 100958"/>
                <a:gd name="connsiteY49" fmla="*/ 20652 h 143680"/>
                <a:gd name="connsiteX50" fmla="*/ 62305 w 100958"/>
                <a:gd name="connsiteY50" fmla="*/ 17512 h 143680"/>
                <a:gd name="connsiteX51" fmla="*/ 59468 w 100958"/>
                <a:gd name="connsiteY51" fmla="*/ 10326 h 143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00958" h="143680">
                  <a:moveTo>
                    <a:pt x="100958" y="93888"/>
                  </a:moveTo>
                  <a:cubicBezTo>
                    <a:pt x="100958" y="101051"/>
                    <a:pt x="99702" y="107656"/>
                    <a:pt x="97214" y="113726"/>
                  </a:cubicBezTo>
                  <a:cubicBezTo>
                    <a:pt x="94725" y="119796"/>
                    <a:pt x="91237" y="125052"/>
                    <a:pt x="86795" y="129518"/>
                  </a:cubicBezTo>
                  <a:cubicBezTo>
                    <a:pt x="82353" y="133983"/>
                    <a:pt x="77004" y="137448"/>
                    <a:pt x="70817" y="139937"/>
                  </a:cubicBezTo>
                  <a:cubicBezTo>
                    <a:pt x="64608" y="142425"/>
                    <a:pt x="57793" y="143681"/>
                    <a:pt x="50374" y="143681"/>
                  </a:cubicBezTo>
                  <a:cubicBezTo>
                    <a:pt x="42956" y="143681"/>
                    <a:pt x="36351" y="142425"/>
                    <a:pt x="30141" y="139937"/>
                  </a:cubicBezTo>
                  <a:cubicBezTo>
                    <a:pt x="23931" y="137448"/>
                    <a:pt x="18606" y="133960"/>
                    <a:pt x="14163" y="129518"/>
                  </a:cubicBezTo>
                  <a:cubicBezTo>
                    <a:pt x="9721" y="125075"/>
                    <a:pt x="6233" y="119796"/>
                    <a:pt x="3744" y="113726"/>
                  </a:cubicBezTo>
                  <a:cubicBezTo>
                    <a:pt x="1256" y="107656"/>
                    <a:pt x="0" y="101051"/>
                    <a:pt x="0" y="93888"/>
                  </a:cubicBezTo>
                  <a:cubicBezTo>
                    <a:pt x="0" y="86725"/>
                    <a:pt x="1256" y="80120"/>
                    <a:pt x="3744" y="74050"/>
                  </a:cubicBezTo>
                  <a:cubicBezTo>
                    <a:pt x="6233" y="67980"/>
                    <a:pt x="9721" y="62724"/>
                    <a:pt x="14163" y="58258"/>
                  </a:cubicBezTo>
                  <a:cubicBezTo>
                    <a:pt x="18606" y="53793"/>
                    <a:pt x="23955" y="50328"/>
                    <a:pt x="30141" y="47839"/>
                  </a:cubicBezTo>
                  <a:cubicBezTo>
                    <a:pt x="36351" y="45351"/>
                    <a:pt x="43095" y="44095"/>
                    <a:pt x="50374" y="44095"/>
                  </a:cubicBezTo>
                  <a:cubicBezTo>
                    <a:pt x="57654" y="44095"/>
                    <a:pt x="64608" y="45351"/>
                    <a:pt x="70817" y="47839"/>
                  </a:cubicBezTo>
                  <a:cubicBezTo>
                    <a:pt x="77027" y="50328"/>
                    <a:pt x="82353" y="53816"/>
                    <a:pt x="86795" y="58258"/>
                  </a:cubicBezTo>
                  <a:cubicBezTo>
                    <a:pt x="91237" y="62700"/>
                    <a:pt x="94725" y="67980"/>
                    <a:pt x="97214" y="74050"/>
                  </a:cubicBezTo>
                  <a:cubicBezTo>
                    <a:pt x="99702" y="80120"/>
                    <a:pt x="100958" y="86725"/>
                    <a:pt x="100958" y="93888"/>
                  </a:cubicBezTo>
                  <a:close/>
                  <a:moveTo>
                    <a:pt x="86399" y="93888"/>
                  </a:moveTo>
                  <a:cubicBezTo>
                    <a:pt x="86399" y="88632"/>
                    <a:pt x="85562" y="83678"/>
                    <a:pt x="83864" y="79027"/>
                  </a:cubicBezTo>
                  <a:cubicBezTo>
                    <a:pt x="82167" y="74375"/>
                    <a:pt x="79794" y="70329"/>
                    <a:pt x="76678" y="66887"/>
                  </a:cubicBezTo>
                  <a:cubicBezTo>
                    <a:pt x="73585" y="63445"/>
                    <a:pt x="69794" y="60724"/>
                    <a:pt x="65352" y="58700"/>
                  </a:cubicBezTo>
                  <a:cubicBezTo>
                    <a:pt x="60910" y="56677"/>
                    <a:pt x="55910" y="55677"/>
                    <a:pt x="50374" y="55677"/>
                  </a:cubicBezTo>
                  <a:cubicBezTo>
                    <a:pt x="44839" y="55677"/>
                    <a:pt x="39886" y="56677"/>
                    <a:pt x="35513" y="58700"/>
                  </a:cubicBezTo>
                  <a:cubicBezTo>
                    <a:pt x="31118" y="60724"/>
                    <a:pt x="27373" y="63445"/>
                    <a:pt x="24280" y="66887"/>
                  </a:cubicBezTo>
                  <a:cubicBezTo>
                    <a:pt x="21187" y="70329"/>
                    <a:pt x="18792" y="74375"/>
                    <a:pt x="17094" y="79027"/>
                  </a:cubicBezTo>
                  <a:cubicBezTo>
                    <a:pt x="15396" y="83678"/>
                    <a:pt x="14559" y="88632"/>
                    <a:pt x="14559" y="93888"/>
                  </a:cubicBezTo>
                  <a:cubicBezTo>
                    <a:pt x="14559" y="99144"/>
                    <a:pt x="15396" y="104098"/>
                    <a:pt x="17094" y="108749"/>
                  </a:cubicBezTo>
                  <a:cubicBezTo>
                    <a:pt x="18768" y="113401"/>
                    <a:pt x="21164" y="117447"/>
                    <a:pt x="24280" y="120889"/>
                  </a:cubicBezTo>
                  <a:cubicBezTo>
                    <a:pt x="27397" y="124331"/>
                    <a:pt x="31118" y="127029"/>
                    <a:pt x="35513" y="128983"/>
                  </a:cubicBezTo>
                  <a:cubicBezTo>
                    <a:pt x="39886" y="130936"/>
                    <a:pt x="44863" y="131913"/>
                    <a:pt x="50374" y="131913"/>
                  </a:cubicBezTo>
                  <a:cubicBezTo>
                    <a:pt x="55886" y="131913"/>
                    <a:pt x="60887" y="130936"/>
                    <a:pt x="65352" y="128983"/>
                  </a:cubicBezTo>
                  <a:cubicBezTo>
                    <a:pt x="69794" y="127029"/>
                    <a:pt x="73585" y="124331"/>
                    <a:pt x="76678" y="120889"/>
                  </a:cubicBezTo>
                  <a:cubicBezTo>
                    <a:pt x="79771" y="117447"/>
                    <a:pt x="82167" y="113401"/>
                    <a:pt x="83864" y="108749"/>
                  </a:cubicBezTo>
                  <a:cubicBezTo>
                    <a:pt x="85539" y="104098"/>
                    <a:pt x="86399" y="99144"/>
                    <a:pt x="86399" y="93888"/>
                  </a:cubicBezTo>
                  <a:close/>
                  <a:moveTo>
                    <a:pt x="20629" y="10326"/>
                  </a:moveTo>
                  <a:cubicBezTo>
                    <a:pt x="20629" y="7628"/>
                    <a:pt x="21582" y="5233"/>
                    <a:pt x="23466" y="3140"/>
                  </a:cubicBezTo>
                  <a:cubicBezTo>
                    <a:pt x="25350" y="1047"/>
                    <a:pt x="27839" y="0"/>
                    <a:pt x="30955" y="0"/>
                  </a:cubicBezTo>
                  <a:cubicBezTo>
                    <a:pt x="34071" y="0"/>
                    <a:pt x="36560" y="1047"/>
                    <a:pt x="38444" y="3140"/>
                  </a:cubicBezTo>
                  <a:cubicBezTo>
                    <a:pt x="40327" y="5233"/>
                    <a:pt x="41281" y="7628"/>
                    <a:pt x="41281" y="10326"/>
                  </a:cubicBezTo>
                  <a:cubicBezTo>
                    <a:pt x="41281" y="13024"/>
                    <a:pt x="40327" y="15419"/>
                    <a:pt x="38444" y="17512"/>
                  </a:cubicBezTo>
                  <a:cubicBezTo>
                    <a:pt x="36560" y="19606"/>
                    <a:pt x="34048" y="20652"/>
                    <a:pt x="30955" y="20652"/>
                  </a:cubicBezTo>
                  <a:cubicBezTo>
                    <a:pt x="27862" y="20652"/>
                    <a:pt x="25350" y="19606"/>
                    <a:pt x="23466" y="17512"/>
                  </a:cubicBezTo>
                  <a:cubicBezTo>
                    <a:pt x="21582" y="15419"/>
                    <a:pt x="20629" y="13024"/>
                    <a:pt x="20629" y="10326"/>
                  </a:cubicBezTo>
                  <a:close/>
                  <a:moveTo>
                    <a:pt x="59468" y="10326"/>
                  </a:moveTo>
                  <a:cubicBezTo>
                    <a:pt x="59468" y="7628"/>
                    <a:pt x="60421" y="5233"/>
                    <a:pt x="62305" y="3140"/>
                  </a:cubicBezTo>
                  <a:cubicBezTo>
                    <a:pt x="64189" y="1047"/>
                    <a:pt x="66678" y="0"/>
                    <a:pt x="69794" y="0"/>
                  </a:cubicBezTo>
                  <a:cubicBezTo>
                    <a:pt x="72910" y="0"/>
                    <a:pt x="75399" y="1047"/>
                    <a:pt x="77283" y="3140"/>
                  </a:cubicBezTo>
                  <a:cubicBezTo>
                    <a:pt x="79166" y="5233"/>
                    <a:pt x="80120" y="7628"/>
                    <a:pt x="80120" y="10326"/>
                  </a:cubicBezTo>
                  <a:cubicBezTo>
                    <a:pt x="80120" y="13024"/>
                    <a:pt x="79166" y="15419"/>
                    <a:pt x="77283" y="17512"/>
                  </a:cubicBezTo>
                  <a:cubicBezTo>
                    <a:pt x="75399" y="19606"/>
                    <a:pt x="72887" y="20652"/>
                    <a:pt x="69794" y="20652"/>
                  </a:cubicBezTo>
                  <a:cubicBezTo>
                    <a:pt x="66701" y="20652"/>
                    <a:pt x="64189" y="19606"/>
                    <a:pt x="62305" y="17512"/>
                  </a:cubicBezTo>
                  <a:cubicBezTo>
                    <a:pt x="60421" y="15419"/>
                    <a:pt x="59468" y="13024"/>
                    <a:pt x="59468" y="10326"/>
                  </a:cubicBezTo>
                  <a:close/>
                </a:path>
              </a:pathLst>
            </a:custGeom>
            <a:solidFill>
              <a:srgbClr val="005B59"/>
            </a:solidFill>
            <a:ln w="0" cap="flat">
              <a:noFill/>
              <a:prstDash val="solid"/>
              <a:miter/>
            </a:ln>
          </p:spPr>
          <p:txBody>
            <a:bodyPr rtlCol="0" anchor="ctr"/>
            <a:lstStyle/>
            <a:p>
              <a:endParaRPr lang="sv-SE"/>
            </a:p>
          </p:txBody>
        </p:sp>
        <p:sp>
          <p:nvSpPr>
            <p:cNvPr id="54" name="Frihandsfigur: Form 53">
              <a:extLst>
                <a:ext uri="{FF2B5EF4-FFF2-40B4-BE49-F238E27FC236}">
                  <a16:creationId xmlns:a16="http://schemas.microsoft.com/office/drawing/2014/main" id="{21416813-FD6C-521D-AEC8-88F31A0F48A6}"/>
                </a:ext>
              </a:extLst>
            </p:cNvPr>
            <p:cNvSpPr/>
            <p:nvPr/>
          </p:nvSpPr>
          <p:spPr>
            <a:xfrm>
              <a:off x="10470277" y="6541464"/>
              <a:ext cx="53793" cy="97120"/>
            </a:xfrm>
            <a:custGeom>
              <a:avLst/>
              <a:gdLst>
                <a:gd name="connsiteX0" fmla="*/ 605 w 53793"/>
                <a:gd name="connsiteY0" fmla="*/ 13373 h 97120"/>
                <a:gd name="connsiteX1" fmla="*/ 0 w 53793"/>
                <a:gd name="connsiteY1" fmla="*/ 2442 h 97120"/>
                <a:gd name="connsiteX2" fmla="*/ 13140 w 53793"/>
                <a:gd name="connsiteY2" fmla="*/ 2442 h 97120"/>
                <a:gd name="connsiteX3" fmla="*/ 13745 w 53793"/>
                <a:gd name="connsiteY3" fmla="*/ 10931 h 97120"/>
                <a:gd name="connsiteX4" fmla="*/ 13954 w 53793"/>
                <a:gd name="connsiteY4" fmla="*/ 18629 h 97120"/>
                <a:gd name="connsiteX5" fmla="*/ 14350 w 53793"/>
                <a:gd name="connsiteY5" fmla="*/ 18629 h 97120"/>
                <a:gd name="connsiteX6" fmla="*/ 26490 w 53793"/>
                <a:gd name="connsiteY6" fmla="*/ 5163 h 97120"/>
                <a:gd name="connsiteX7" fmla="*/ 44700 w 53793"/>
                <a:gd name="connsiteY7" fmla="*/ 0 h 97120"/>
                <a:gd name="connsiteX8" fmla="*/ 49444 w 53793"/>
                <a:gd name="connsiteY8" fmla="*/ 209 h 97120"/>
                <a:gd name="connsiteX9" fmla="*/ 53793 w 53793"/>
                <a:gd name="connsiteY9" fmla="*/ 1023 h 97120"/>
                <a:gd name="connsiteX10" fmla="*/ 51979 w 53793"/>
                <a:gd name="connsiteY10" fmla="*/ 14187 h 97120"/>
                <a:gd name="connsiteX11" fmla="*/ 47933 w 53793"/>
                <a:gd name="connsiteY11" fmla="*/ 13373 h 97120"/>
                <a:gd name="connsiteX12" fmla="*/ 42258 w 53793"/>
                <a:gd name="connsiteY12" fmla="*/ 12954 h 97120"/>
                <a:gd name="connsiteX13" fmla="*/ 31746 w 53793"/>
                <a:gd name="connsiteY13" fmla="*/ 14977 h 97120"/>
                <a:gd name="connsiteX14" fmla="*/ 22955 w 53793"/>
                <a:gd name="connsiteY14" fmla="*/ 21327 h 97120"/>
                <a:gd name="connsiteX15" fmla="*/ 16885 w 53793"/>
                <a:gd name="connsiteY15" fmla="*/ 32420 h 97120"/>
                <a:gd name="connsiteX16" fmla="*/ 14559 w 53793"/>
                <a:gd name="connsiteY16" fmla="*/ 48677 h 97120"/>
                <a:gd name="connsiteX17" fmla="*/ 14559 w 53793"/>
                <a:gd name="connsiteY17" fmla="*/ 97121 h 97120"/>
                <a:gd name="connsiteX18" fmla="*/ 791 w 53793"/>
                <a:gd name="connsiteY18" fmla="*/ 97121 h 97120"/>
                <a:gd name="connsiteX19" fmla="*/ 791 w 53793"/>
                <a:gd name="connsiteY19" fmla="*/ 23257 h 97120"/>
                <a:gd name="connsiteX20" fmla="*/ 581 w 53793"/>
                <a:gd name="connsiteY20" fmla="*/ 13350 h 9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793" h="97120">
                  <a:moveTo>
                    <a:pt x="605" y="13373"/>
                  </a:moveTo>
                  <a:cubicBezTo>
                    <a:pt x="465" y="9326"/>
                    <a:pt x="256" y="5675"/>
                    <a:pt x="0" y="2442"/>
                  </a:cubicBezTo>
                  <a:lnTo>
                    <a:pt x="13140" y="2442"/>
                  </a:lnTo>
                  <a:cubicBezTo>
                    <a:pt x="13419" y="5000"/>
                    <a:pt x="13605" y="7838"/>
                    <a:pt x="13745" y="10931"/>
                  </a:cubicBezTo>
                  <a:cubicBezTo>
                    <a:pt x="13884" y="14024"/>
                    <a:pt x="13954" y="16605"/>
                    <a:pt x="13954" y="18629"/>
                  </a:cubicBezTo>
                  <a:lnTo>
                    <a:pt x="14350" y="18629"/>
                  </a:lnTo>
                  <a:cubicBezTo>
                    <a:pt x="17047" y="13094"/>
                    <a:pt x="21094" y="8605"/>
                    <a:pt x="26490" y="5163"/>
                  </a:cubicBezTo>
                  <a:cubicBezTo>
                    <a:pt x="31885" y="1721"/>
                    <a:pt x="37955" y="0"/>
                    <a:pt x="44700" y="0"/>
                  </a:cubicBezTo>
                  <a:cubicBezTo>
                    <a:pt x="46444" y="0"/>
                    <a:pt x="48049" y="70"/>
                    <a:pt x="49444" y="209"/>
                  </a:cubicBezTo>
                  <a:cubicBezTo>
                    <a:pt x="50863" y="349"/>
                    <a:pt x="52305" y="605"/>
                    <a:pt x="53793" y="1023"/>
                  </a:cubicBezTo>
                  <a:lnTo>
                    <a:pt x="51979" y="14187"/>
                  </a:lnTo>
                  <a:cubicBezTo>
                    <a:pt x="51165" y="13908"/>
                    <a:pt x="49816" y="13652"/>
                    <a:pt x="47933" y="13373"/>
                  </a:cubicBezTo>
                  <a:cubicBezTo>
                    <a:pt x="46049" y="13094"/>
                    <a:pt x="44165" y="12954"/>
                    <a:pt x="42258" y="12954"/>
                  </a:cubicBezTo>
                  <a:cubicBezTo>
                    <a:pt x="38606" y="12954"/>
                    <a:pt x="35095" y="13629"/>
                    <a:pt x="31746" y="14977"/>
                  </a:cubicBezTo>
                  <a:cubicBezTo>
                    <a:pt x="28373" y="16326"/>
                    <a:pt x="25443" y="18443"/>
                    <a:pt x="22955" y="21327"/>
                  </a:cubicBezTo>
                  <a:cubicBezTo>
                    <a:pt x="20466" y="24210"/>
                    <a:pt x="18443" y="27908"/>
                    <a:pt x="16885" y="32420"/>
                  </a:cubicBezTo>
                  <a:cubicBezTo>
                    <a:pt x="15326" y="36932"/>
                    <a:pt x="14559" y="42351"/>
                    <a:pt x="14559" y="48677"/>
                  </a:cubicBezTo>
                  <a:lnTo>
                    <a:pt x="14559" y="97121"/>
                  </a:lnTo>
                  <a:lnTo>
                    <a:pt x="791" y="97121"/>
                  </a:lnTo>
                  <a:lnTo>
                    <a:pt x="791" y="23257"/>
                  </a:lnTo>
                  <a:cubicBezTo>
                    <a:pt x="791" y="20699"/>
                    <a:pt x="721" y="17396"/>
                    <a:pt x="581" y="13350"/>
                  </a:cubicBezTo>
                  <a:close/>
                </a:path>
              </a:pathLst>
            </a:custGeom>
            <a:solidFill>
              <a:srgbClr val="005B59"/>
            </a:solidFill>
            <a:ln w="0" cap="flat">
              <a:noFill/>
              <a:prstDash val="solid"/>
              <a:miter/>
            </a:ln>
          </p:spPr>
          <p:txBody>
            <a:bodyPr rtlCol="0" anchor="ctr"/>
            <a:lstStyle/>
            <a:p>
              <a:endParaRPr lang="sv-SE"/>
            </a:p>
          </p:txBody>
        </p:sp>
        <p:sp>
          <p:nvSpPr>
            <p:cNvPr id="55" name="Frihandsfigur: Form 54">
              <a:extLst>
                <a:ext uri="{FF2B5EF4-FFF2-40B4-BE49-F238E27FC236}">
                  <a16:creationId xmlns:a16="http://schemas.microsoft.com/office/drawing/2014/main" id="{E344E687-B7A8-569D-662C-BCE43F844D4C}"/>
                </a:ext>
              </a:extLst>
            </p:cNvPr>
            <p:cNvSpPr/>
            <p:nvPr/>
          </p:nvSpPr>
          <p:spPr>
            <a:xfrm>
              <a:off x="10533373" y="6541441"/>
              <a:ext cx="93097" cy="99585"/>
            </a:xfrm>
            <a:custGeom>
              <a:avLst/>
              <a:gdLst>
                <a:gd name="connsiteX0" fmla="*/ 93097 w 93097"/>
                <a:gd name="connsiteY0" fmla="*/ 46979 h 99585"/>
                <a:gd name="connsiteX1" fmla="*/ 93097 w 93097"/>
                <a:gd name="connsiteY1" fmla="*/ 50002 h 99585"/>
                <a:gd name="connsiteX2" fmla="*/ 92888 w 93097"/>
                <a:gd name="connsiteY2" fmla="*/ 53444 h 99585"/>
                <a:gd name="connsiteX3" fmla="*/ 14373 w 93097"/>
                <a:gd name="connsiteY3" fmla="*/ 53444 h 99585"/>
                <a:gd name="connsiteX4" fmla="*/ 17210 w 93097"/>
                <a:gd name="connsiteY4" fmla="*/ 66794 h 99585"/>
                <a:gd name="connsiteX5" fmla="*/ 24490 w 93097"/>
                <a:gd name="connsiteY5" fmla="*/ 77724 h 99585"/>
                <a:gd name="connsiteX6" fmla="*/ 35420 w 93097"/>
                <a:gd name="connsiteY6" fmla="*/ 85097 h 99585"/>
                <a:gd name="connsiteX7" fmla="*/ 48979 w 93097"/>
                <a:gd name="connsiteY7" fmla="*/ 87841 h 99585"/>
                <a:gd name="connsiteX8" fmla="*/ 67492 w 93097"/>
                <a:gd name="connsiteY8" fmla="*/ 82887 h 99585"/>
                <a:gd name="connsiteX9" fmla="*/ 79329 w 93097"/>
                <a:gd name="connsiteY9" fmla="*/ 71468 h 99585"/>
                <a:gd name="connsiteX10" fmla="*/ 89655 w 93097"/>
                <a:gd name="connsiteY10" fmla="*/ 79562 h 99585"/>
                <a:gd name="connsiteX11" fmla="*/ 70933 w 93097"/>
                <a:gd name="connsiteY11" fmla="*/ 94934 h 99585"/>
                <a:gd name="connsiteX12" fmla="*/ 48979 w 93097"/>
                <a:gd name="connsiteY12" fmla="*/ 99586 h 99585"/>
                <a:gd name="connsiteX13" fmla="*/ 29443 w 93097"/>
                <a:gd name="connsiteY13" fmla="*/ 95842 h 99585"/>
                <a:gd name="connsiteX14" fmla="*/ 13954 w 93097"/>
                <a:gd name="connsiteY14" fmla="*/ 85422 h 99585"/>
                <a:gd name="connsiteX15" fmla="*/ 3744 w 93097"/>
                <a:gd name="connsiteY15" fmla="*/ 69631 h 99585"/>
                <a:gd name="connsiteX16" fmla="*/ 0 w 93097"/>
                <a:gd name="connsiteY16" fmla="*/ 49793 h 99585"/>
                <a:gd name="connsiteX17" fmla="*/ 3651 w 93097"/>
                <a:gd name="connsiteY17" fmla="*/ 29955 h 99585"/>
                <a:gd name="connsiteX18" fmla="*/ 13768 w 93097"/>
                <a:gd name="connsiteY18" fmla="*/ 14163 h 99585"/>
                <a:gd name="connsiteX19" fmla="*/ 28955 w 93097"/>
                <a:gd name="connsiteY19" fmla="*/ 3744 h 99585"/>
                <a:gd name="connsiteX20" fmla="*/ 47770 w 93097"/>
                <a:gd name="connsiteY20" fmla="*/ 0 h 99585"/>
                <a:gd name="connsiteX21" fmla="*/ 67399 w 93097"/>
                <a:gd name="connsiteY21" fmla="*/ 3744 h 99585"/>
                <a:gd name="connsiteX22" fmla="*/ 81562 w 93097"/>
                <a:gd name="connsiteY22" fmla="*/ 13861 h 99585"/>
                <a:gd name="connsiteX23" fmla="*/ 90167 w 93097"/>
                <a:gd name="connsiteY23" fmla="*/ 28722 h 99585"/>
                <a:gd name="connsiteX24" fmla="*/ 93097 w 93097"/>
                <a:gd name="connsiteY24" fmla="*/ 46932 h 99585"/>
                <a:gd name="connsiteX25" fmla="*/ 79143 w 93097"/>
                <a:gd name="connsiteY25" fmla="*/ 42537 h 99585"/>
                <a:gd name="connsiteX26" fmla="*/ 70538 w 93097"/>
                <a:gd name="connsiteY26" fmla="*/ 20373 h 99585"/>
                <a:gd name="connsiteX27" fmla="*/ 47770 w 93097"/>
                <a:gd name="connsiteY27" fmla="*/ 11582 h 99585"/>
                <a:gd name="connsiteX28" fmla="*/ 35025 w 93097"/>
                <a:gd name="connsiteY28" fmla="*/ 14117 h 99585"/>
                <a:gd name="connsiteX29" fmla="*/ 24699 w 93097"/>
                <a:gd name="connsiteY29" fmla="*/ 21001 h 99585"/>
                <a:gd name="connsiteX30" fmla="*/ 17629 w 93097"/>
                <a:gd name="connsiteY30" fmla="*/ 30908 h 99585"/>
                <a:gd name="connsiteX31" fmla="*/ 14582 w 93097"/>
                <a:gd name="connsiteY31" fmla="*/ 42537 h 99585"/>
                <a:gd name="connsiteX32" fmla="*/ 79120 w 93097"/>
                <a:gd name="connsiteY32" fmla="*/ 42537 h 99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3097" h="99585">
                  <a:moveTo>
                    <a:pt x="93097" y="46979"/>
                  </a:moveTo>
                  <a:lnTo>
                    <a:pt x="93097" y="50002"/>
                  </a:lnTo>
                  <a:cubicBezTo>
                    <a:pt x="93097" y="51072"/>
                    <a:pt x="93028" y="52235"/>
                    <a:pt x="92888" y="53444"/>
                  </a:cubicBezTo>
                  <a:lnTo>
                    <a:pt x="14373" y="53444"/>
                  </a:lnTo>
                  <a:cubicBezTo>
                    <a:pt x="14512" y="58165"/>
                    <a:pt x="15443" y="62631"/>
                    <a:pt x="17210" y="66794"/>
                  </a:cubicBezTo>
                  <a:cubicBezTo>
                    <a:pt x="18954" y="70980"/>
                    <a:pt x="21396" y="74631"/>
                    <a:pt x="24490" y="77724"/>
                  </a:cubicBezTo>
                  <a:cubicBezTo>
                    <a:pt x="27583" y="80818"/>
                    <a:pt x="31234" y="83283"/>
                    <a:pt x="35420" y="85097"/>
                  </a:cubicBezTo>
                  <a:cubicBezTo>
                    <a:pt x="39607" y="86911"/>
                    <a:pt x="44118" y="87841"/>
                    <a:pt x="48979" y="87841"/>
                  </a:cubicBezTo>
                  <a:cubicBezTo>
                    <a:pt x="56119" y="87841"/>
                    <a:pt x="62305" y="86190"/>
                    <a:pt x="67492" y="82887"/>
                  </a:cubicBezTo>
                  <a:cubicBezTo>
                    <a:pt x="72678" y="79585"/>
                    <a:pt x="76631" y="75771"/>
                    <a:pt x="79329" y="71468"/>
                  </a:cubicBezTo>
                  <a:lnTo>
                    <a:pt x="89655" y="79562"/>
                  </a:lnTo>
                  <a:cubicBezTo>
                    <a:pt x="83981" y="86725"/>
                    <a:pt x="77748" y="91841"/>
                    <a:pt x="70933" y="94934"/>
                  </a:cubicBezTo>
                  <a:cubicBezTo>
                    <a:pt x="64119" y="98028"/>
                    <a:pt x="56793" y="99586"/>
                    <a:pt x="48979" y="99586"/>
                  </a:cubicBezTo>
                  <a:cubicBezTo>
                    <a:pt x="41955" y="99586"/>
                    <a:pt x="35443" y="98330"/>
                    <a:pt x="29443" y="95842"/>
                  </a:cubicBezTo>
                  <a:cubicBezTo>
                    <a:pt x="23443" y="93353"/>
                    <a:pt x="18280" y="89864"/>
                    <a:pt x="13954" y="85422"/>
                  </a:cubicBezTo>
                  <a:cubicBezTo>
                    <a:pt x="9628" y="80980"/>
                    <a:pt x="6233" y="75701"/>
                    <a:pt x="3744" y="69631"/>
                  </a:cubicBezTo>
                  <a:cubicBezTo>
                    <a:pt x="1256" y="63561"/>
                    <a:pt x="0" y="56956"/>
                    <a:pt x="0" y="49793"/>
                  </a:cubicBezTo>
                  <a:cubicBezTo>
                    <a:pt x="0" y="42630"/>
                    <a:pt x="1209" y="36025"/>
                    <a:pt x="3651" y="29955"/>
                  </a:cubicBezTo>
                  <a:cubicBezTo>
                    <a:pt x="6070" y="23885"/>
                    <a:pt x="9442" y="18629"/>
                    <a:pt x="13768" y="14163"/>
                  </a:cubicBezTo>
                  <a:cubicBezTo>
                    <a:pt x="18094" y="9721"/>
                    <a:pt x="23141" y="6233"/>
                    <a:pt x="28955" y="3744"/>
                  </a:cubicBezTo>
                  <a:cubicBezTo>
                    <a:pt x="34746" y="1256"/>
                    <a:pt x="41025" y="0"/>
                    <a:pt x="47770" y="0"/>
                  </a:cubicBezTo>
                  <a:cubicBezTo>
                    <a:pt x="55189" y="0"/>
                    <a:pt x="61724" y="1256"/>
                    <a:pt x="67399" y="3744"/>
                  </a:cubicBezTo>
                  <a:cubicBezTo>
                    <a:pt x="73073" y="6233"/>
                    <a:pt x="77794" y="9605"/>
                    <a:pt x="81562" y="13861"/>
                  </a:cubicBezTo>
                  <a:cubicBezTo>
                    <a:pt x="85329" y="18117"/>
                    <a:pt x="88213" y="23071"/>
                    <a:pt x="90167" y="28722"/>
                  </a:cubicBezTo>
                  <a:cubicBezTo>
                    <a:pt x="92120" y="34397"/>
                    <a:pt x="93097" y="40444"/>
                    <a:pt x="93097" y="46932"/>
                  </a:cubicBezTo>
                  <a:close/>
                  <a:moveTo>
                    <a:pt x="79143" y="42537"/>
                  </a:moveTo>
                  <a:cubicBezTo>
                    <a:pt x="78748" y="33629"/>
                    <a:pt x="75864" y="26257"/>
                    <a:pt x="70538" y="20373"/>
                  </a:cubicBezTo>
                  <a:cubicBezTo>
                    <a:pt x="65212" y="14512"/>
                    <a:pt x="57631" y="11582"/>
                    <a:pt x="47770" y="11582"/>
                  </a:cubicBezTo>
                  <a:cubicBezTo>
                    <a:pt x="43188" y="11582"/>
                    <a:pt x="38932" y="12419"/>
                    <a:pt x="35025" y="14117"/>
                  </a:cubicBezTo>
                  <a:cubicBezTo>
                    <a:pt x="31118" y="15815"/>
                    <a:pt x="27676" y="18094"/>
                    <a:pt x="24699" y="21001"/>
                  </a:cubicBezTo>
                  <a:cubicBezTo>
                    <a:pt x="21722" y="23908"/>
                    <a:pt x="19373" y="27210"/>
                    <a:pt x="17629" y="30908"/>
                  </a:cubicBezTo>
                  <a:cubicBezTo>
                    <a:pt x="15884" y="34629"/>
                    <a:pt x="14861" y="38490"/>
                    <a:pt x="14582" y="42537"/>
                  </a:cubicBezTo>
                  <a:lnTo>
                    <a:pt x="79120" y="42537"/>
                  </a:lnTo>
                  <a:close/>
                </a:path>
              </a:pathLst>
            </a:custGeom>
            <a:solidFill>
              <a:srgbClr val="005B59"/>
            </a:solidFill>
            <a:ln w="0" cap="flat">
              <a:noFill/>
              <a:prstDash val="solid"/>
              <a:miter/>
            </a:ln>
          </p:spPr>
          <p:txBody>
            <a:bodyPr rtlCol="0" anchor="ctr"/>
            <a:lstStyle/>
            <a:p>
              <a:endParaRPr lang="sv-SE"/>
            </a:p>
          </p:txBody>
        </p:sp>
        <p:sp>
          <p:nvSpPr>
            <p:cNvPr id="56" name="Frihandsfigur: Form 55">
              <a:extLst>
                <a:ext uri="{FF2B5EF4-FFF2-40B4-BE49-F238E27FC236}">
                  <a16:creationId xmlns:a16="http://schemas.microsoft.com/office/drawing/2014/main" id="{C8139364-BD2F-4A5D-E56C-711D316F2201}"/>
                </a:ext>
              </a:extLst>
            </p:cNvPr>
            <p:cNvSpPr/>
            <p:nvPr/>
          </p:nvSpPr>
          <p:spPr>
            <a:xfrm>
              <a:off x="10638633"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57" name="Frihandsfigur: Form 56">
              <a:extLst>
                <a:ext uri="{FF2B5EF4-FFF2-40B4-BE49-F238E27FC236}">
                  <a16:creationId xmlns:a16="http://schemas.microsoft.com/office/drawing/2014/main" id="{9B4DA363-8450-A575-99B3-0266FFAB5676}"/>
                </a:ext>
              </a:extLst>
            </p:cNvPr>
            <p:cNvSpPr/>
            <p:nvPr/>
          </p:nvSpPr>
          <p:spPr>
            <a:xfrm>
              <a:off x="10713079" y="6541441"/>
              <a:ext cx="81329" cy="99539"/>
            </a:xfrm>
            <a:custGeom>
              <a:avLst/>
              <a:gdLst>
                <a:gd name="connsiteX0" fmla="*/ 66771 w 81329"/>
                <a:gd name="connsiteY0" fmla="*/ 35862 h 99539"/>
                <a:gd name="connsiteX1" fmla="*/ 60305 w 81329"/>
                <a:gd name="connsiteY1" fmla="*/ 17582 h 99539"/>
                <a:gd name="connsiteX2" fmla="*/ 41490 w 81329"/>
                <a:gd name="connsiteY2" fmla="*/ 11559 h 99539"/>
                <a:gd name="connsiteX3" fmla="*/ 25699 w 81329"/>
                <a:gd name="connsiteY3" fmla="*/ 14582 h 99539"/>
                <a:gd name="connsiteX4" fmla="*/ 13349 w 81329"/>
                <a:gd name="connsiteY4" fmla="*/ 22675 h 99539"/>
                <a:gd name="connsiteX5" fmla="*/ 5651 w 81329"/>
                <a:gd name="connsiteY5" fmla="*/ 13559 h 99539"/>
                <a:gd name="connsiteX6" fmla="*/ 21140 w 81329"/>
                <a:gd name="connsiteY6" fmla="*/ 3837 h 99539"/>
                <a:gd name="connsiteX7" fmla="*/ 42886 w 81329"/>
                <a:gd name="connsiteY7" fmla="*/ 0 h 99539"/>
                <a:gd name="connsiteX8" fmla="*/ 57258 w 81329"/>
                <a:gd name="connsiteY8" fmla="*/ 2116 h 99539"/>
                <a:gd name="connsiteX9" fmla="*/ 69003 w 81329"/>
                <a:gd name="connsiteY9" fmla="*/ 8489 h 99539"/>
                <a:gd name="connsiteX10" fmla="*/ 76887 w 81329"/>
                <a:gd name="connsiteY10" fmla="*/ 19210 h 99539"/>
                <a:gd name="connsiteX11" fmla="*/ 79724 w 81329"/>
                <a:gd name="connsiteY11" fmla="*/ 34397 h 99539"/>
                <a:gd name="connsiteX12" fmla="*/ 79724 w 81329"/>
                <a:gd name="connsiteY12" fmla="*/ 75887 h 99539"/>
                <a:gd name="connsiteX13" fmla="*/ 80120 w 81329"/>
                <a:gd name="connsiteY13" fmla="*/ 87213 h 99539"/>
                <a:gd name="connsiteX14" fmla="*/ 81329 w 81329"/>
                <a:gd name="connsiteY14" fmla="*/ 97121 h 99539"/>
                <a:gd name="connsiteX15" fmla="*/ 68980 w 81329"/>
                <a:gd name="connsiteY15" fmla="*/ 97121 h 99539"/>
                <a:gd name="connsiteX16" fmla="*/ 67957 w 81329"/>
                <a:gd name="connsiteY16" fmla="*/ 89632 h 99539"/>
                <a:gd name="connsiteX17" fmla="*/ 67561 w 81329"/>
                <a:gd name="connsiteY17" fmla="*/ 81748 h 99539"/>
                <a:gd name="connsiteX18" fmla="*/ 67166 w 81329"/>
                <a:gd name="connsiteY18" fmla="*/ 81748 h 99539"/>
                <a:gd name="connsiteX19" fmla="*/ 52491 w 81329"/>
                <a:gd name="connsiteY19" fmla="*/ 95400 h 99539"/>
                <a:gd name="connsiteX20" fmla="*/ 32769 w 81329"/>
                <a:gd name="connsiteY20" fmla="*/ 99539 h 99539"/>
                <a:gd name="connsiteX21" fmla="*/ 21536 w 81329"/>
                <a:gd name="connsiteY21" fmla="*/ 98028 h 99539"/>
                <a:gd name="connsiteX22" fmla="*/ 11024 w 81329"/>
                <a:gd name="connsiteY22" fmla="*/ 93051 h 99539"/>
                <a:gd name="connsiteX23" fmla="*/ 3140 w 81329"/>
                <a:gd name="connsiteY23" fmla="*/ 84120 h 99539"/>
                <a:gd name="connsiteX24" fmla="*/ 0 w 81329"/>
                <a:gd name="connsiteY24" fmla="*/ 70724 h 99539"/>
                <a:gd name="connsiteX25" fmla="*/ 5558 w 81329"/>
                <a:gd name="connsiteY25" fmla="*/ 53374 h 99539"/>
                <a:gd name="connsiteX26" fmla="*/ 20419 w 81329"/>
                <a:gd name="connsiteY26" fmla="*/ 43839 h 99539"/>
                <a:gd name="connsiteX27" fmla="*/ 41769 w 81329"/>
                <a:gd name="connsiteY27" fmla="*/ 39769 h 99539"/>
                <a:gd name="connsiteX28" fmla="*/ 66747 w 81329"/>
                <a:gd name="connsiteY28" fmla="*/ 38862 h 99539"/>
                <a:gd name="connsiteX29" fmla="*/ 66747 w 81329"/>
                <a:gd name="connsiteY29" fmla="*/ 35862 h 99539"/>
                <a:gd name="connsiteX30" fmla="*/ 62724 w 81329"/>
                <a:gd name="connsiteY30" fmla="*/ 49793 h 99539"/>
                <a:gd name="connsiteX31" fmla="*/ 45630 w 81329"/>
                <a:gd name="connsiteY31" fmla="*/ 50491 h 99539"/>
                <a:gd name="connsiteX32" fmla="*/ 30048 w 81329"/>
                <a:gd name="connsiteY32" fmla="*/ 53328 h 99539"/>
                <a:gd name="connsiteX33" fmla="*/ 18606 w 81329"/>
                <a:gd name="connsiteY33" fmla="*/ 59491 h 99539"/>
                <a:gd name="connsiteX34" fmla="*/ 14163 w 81329"/>
                <a:gd name="connsiteY34" fmla="*/ 70212 h 99539"/>
                <a:gd name="connsiteX35" fmla="*/ 16094 w 81329"/>
                <a:gd name="connsiteY35" fmla="*/ 78701 h 99539"/>
                <a:gd name="connsiteX36" fmla="*/ 21257 w 81329"/>
                <a:gd name="connsiteY36" fmla="*/ 84260 h 99539"/>
                <a:gd name="connsiteX37" fmla="*/ 28443 w 81329"/>
                <a:gd name="connsiteY37" fmla="*/ 87283 h 99539"/>
                <a:gd name="connsiteX38" fmla="*/ 36443 w 81329"/>
                <a:gd name="connsiteY38" fmla="*/ 88190 h 99539"/>
                <a:gd name="connsiteX39" fmla="*/ 49398 w 81329"/>
                <a:gd name="connsiteY39" fmla="*/ 85655 h 99539"/>
                <a:gd name="connsiteX40" fmla="*/ 58910 w 81329"/>
                <a:gd name="connsiteY40" fmla="*/ 78771 h 99539"/>
                <a:gd name="connsiteX41" fmla="*/ 64770 w 81329"/>
                <a:gd name="connsiteY41" fmla="*/ 68747 h 99539"/>
                <a:gd name="connsiteX42" fmla="*/ 66794 w 81329"/>
                <a:gd name="connsiteY42" fmla="*/ 56817 h 99539"/>
                <a:gd name="connsiteX43" fmla="*/ 66794 w 81329"/>
                <a:gd name="connsiteY43" fmla="*/ 49746 h 99539"/>
                <a:gd name="connsiteX44" fmla="*/ 62747 w 81329"/>
                <a:gd name="connsiteY44" fmla="*/ 49746 h 9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81329" h="99539">
                  <a:moveTo>
                    <a:pt x="66771" y="35862"/>
                  </a:moveTo>
                  <a:cubicBezTo>
                    <a:pt x="66771" y="27699"/>
                    <a:pt x="64608" y="21606"/>
                    <a:pt x="60305" y="17582"/>
                  </a:cubicBezTo>
                  <a:cubicBezTo>
                    <a:pt x="55979" y="13559"/>
                    <a:pt x="49723" y="11559"/>
                    <a:pt x="41490" y="11559"/>
                  </a:cubicBezTo>
                  <a:cubicBezTo>
                    <a:pt x="35816" y="11559"/>
                    <a:pt x="30560" y="12559"/>
                    <a:pt x="25699" y="14582"/>
                  </a:cubicBezTo>
                  <a:cubicBezTo>
                    <a:pt x="20838" y="16605"/>
                    <a:pt x="16722" y="19303"/>
                    <a:pt x="13349" y="22675"/>
                  </a:cubicBezTo>
                  <a:lnTo>
                    <a:pt x="5651" y="13559"/>
                  </a:lnTo>
                  <a:cubicBezTo>
                    <a:pt x="9559" y="9652"/>
                    <a:pt x="14722" y="6419"/>
                    <a:pt x="21140" y="3837"/>
                  </a:cubicBezTo>
                  <a:cubicBezTo>
                    <a:pt x="27536" y="1279"/>
                    <a:pt x="34792" y="0"/>
                    <a:pt x="42886" y="0"/>
                  </a:cubicBezTo>
                  <a:cubicBezTo>
                    <a:pt x="48002" y="0"/>
                    <a:pt x="52793" y="698"/>
                    <a:pt x="57258" y="2116"/>
                  </a:cubicBezTo>
                  <a:cubicBezTo>
                    <a:pt x="61700" y="3535"/>
                    <a:pt x="65631" y="5651"/>
                    <a:pt x="69003" y="8489"/>
                  </a:cubicBezTo>
                  <a:cubicBezTo>
                    <a:pt x="72375" y="11326"/>
                    <a:pt x="75003" y="14908"/>
                    <a:pt x="76887" y="19210"/>
                  </a:cubicBezTo>
                  <a:cubicBezTo>
                    <a:pt x="78771" y="23536"/>
                    <a:pt x="79724" y="28583"/>
                    <a:pt x="79724" y="34397"/>
                  </a:cubicBezTo>
                  <a:lnTo>
                    <a:pt x="79724" y="75887"/>
                  </a:lnTo>
                  <a:cubicBezTo>
                    <a:pt x="79724" y="79515"/>
                    <a:pt x="79864" y="83306"/>
                    <a:pt x="80120" y="87213"/>
                  </a:cubicBezTo>
                  <a:cubicBezTo>
                    <a:pt x="80399" y="91120"/>
                    <a:pt x="80794" y="94423"/>
                    <a:pt x="81329" y="97121"/>
                  </a:cubicBezTo>
                  <a:lnTo>
                    <a:pt x="68980" y="97121"/>
                  </a:lnTo>
                  <a:cubicBezTo>
                    <a:pt x="68585" y="94818"/>
                    <a:pt x="68236" y="92330"/>
                    <a:pt x="67957" y="89632"/>
                  </a:cubicBezTo>
                  <a:cubicBezTo>
                    <a:pt x="67677" y="86934"/>
                    <a:pt x="67561" y="84306"/>
                    <a:pt x="67561" y="81748"/>
                  </a:cubicBezTo>
                  <a:lnTo>
                    <a:pt x="67166" y="81748"/>
                  </a:lnTo>
                  <a:cubicBezTo>
                    <a:pt x="62840" y="88097"/>
                    <a:pt x="57956" y="92655"/>
                    <a:pt x="52491" y="95400"/>
                  </a:cubicBezTo>
                  <a:cubicBezTo>
                    <a:pt x="47025" y="98167"/>
                    <a:pt x="40444" y="99539"/>
                    <a:pt x="32769" y="99539"/>
                  </a:cubicBezTo>
                  <a:cubicBezTo>
                    <a:pt x="29118" y="99539"/>
                    <a:pt x="25373" y="99028"/>
                    <a:pt x="21536" y="98028"/>
                  </a:cubicBezTo>
                  <a:cubicBezTo>
                    <a:pt x="17698" y="97004"/>
                    <a:pt x="14187" y="95353"/>
                    <a:pt x="11024" y="93051"/>
                  </a:cubicBezTo>
                  <a:cubicBezTo>
                    <a:pt x="7861" y="90748"/>
                    <a:pt x="5233" y="87771"/>
                    <a:pt x="3140" y="84120"/>
                  </a:cubicBezTo>
                  <a:cubicBezTo>
                    <a:pt x="1047" y="80469"/>
                    <a:pt x="0" y="76003"/>
                    <a:pt x="0" y="70724"/>
                  </a:cubicBezTo>
                  <a:cubicBezTo>
                    <a:pt x="0" y="63421"/>
                    <a:pt x="1861" y="57630"/>
                    <a:pt x="5558" y="53374"/>
                  </a:cubicBezTo>
                  <a:cubicBezTo>
                    <a:pt x="9256" y="49119"/>
                    <a:pt x="14233" y="45932"/>
                    <a:pt x="20419" y="43839"/>
                  </a:cubicBezTo>
                  <a:cubicBezTo>
                    <a:pt x="26629" y="41746"/>
                    <a:pt x="33746" y="40397"/>
                    <a:pt x="41769" y="39769"/>
                  </a:cubicBezTo>
                  <a:cubicBezTo>
                    <a:pt x="49793" y="39165"/>
                    <a:pt x="58119" y="38862"/>
                    <a:pt x="66747" y="38862"/>
                  </a:cubicBezTo>
                  <a:lnTo>
                    <a:pt x="66747" y="35862"/>
                  </a:lnTo>
                  <a:close/>
                  <a:moveTo>
                    <a:pt x="62724" y="49793"/>
                  </a:moveTo>
                  <a:cubicBezTo>
                    <a:pt x="57049" y="49793"/>
                    <a:pt x="51351" y="50025"/>
                    <a:pt x="45630" y="50491"/>
                  </a:cubicBezTo>
                  <a:cubicBezTo>
                    <a:pt x="39885" y="50979"/>
                    <a:pt x="34699" y="51909"/>
                    <a:pt x="30048" y="53328"/>
                  </a:cubicBezTo>
                  <a:cubicBezTo>
                    <a:pt x="25396" y="54747"/>
                    <a:pt x="21582" y="56793"/>
                    <a:pt x="18606" y="59491"/>
                  </a:cubicBezTo>
                  <a:cubicBezTo>
                    <a:pt x="15629" y="62189"/>
                    <a:pt x="14163" y="65770"/>
                    <a:pt x="14163" y="70212"/>
                  </a:cubicBezTo>
                  <a:cubicBezTo>
                    <a:pt x="14163" y="73585"/>
                    <a:pt x="14791" y="76422"/>
                    <a:pt x="16094" y="78701"/>
                  </a:cubicBezTo>
                  <a:cubicBezTo>
                    <a:pt x="17373" y="81004"/>
                    <a:pt x="19094" y="82841"/>
                    <a:pt x="21257" y="84260"/>
                  </a:cubicBezTo>
                  <a:cubicBezTo>
                    <a:pt x="23420" y="85678"/>
                    <a:pt x="25815" y="86678"/>
                    <a:pt x="28443" y="87283"/>
                  </a:cubicBezTo>
                  <a:cubicBezTo>
                    <a:pt x="31071" y="87888"/>
                    <a:pt x="33746" y="88190"/>
                    <a:pt x="36443" y="88190"/>
                  </a:cubicBezTo>
                  <a:cubicBezTo>
                    <a:pt x="41304" y="88190"/>
                    <a:pt x="45607" y="87353"/>
                    <a:pt x="49398" y="85655"/>
                  </a:cubicBezTo>
                  <a:cubicBezTo>
                    <a:pt x="53165" y="83981"/>
                    <a:pt x="56351" y="81678"/>
                    <a:pt x="58910" y="78771"/>
                  </a:cubicBezTo>
                  <a:cubicBezTo>
                    <a:pt x="61468" y="75864"/>
                    <a:pt x="63422" y="72538"/>
                    <a:pt x="64770" y="68747"/>
                  </a:cubicBezTo>
                  <a:cubicBezTo>
                    <a:pt x="66119" y="64980"/>
                    <a:pt x="66794" y="60979"/>
                    <a:pt x="66794" y="56817"/>
                  </a:cubicBezTo>
                  <a:lnTo>
                    <a:pt x="66794" y="49746"/>
                  </a:lnTo>
                  <a:lnTo>
                    <a:pt x="62747" y="49746"/>
                  </a:lnTo>
                  <a:close/>
                </a:path>
              </a:pathLst>
            </a:custGeom>
            <a:solidFill>
              <a:srgbClr val="005B59"/>
            </a:solidFill>
            <a:ln w="0" cap="flat">
              <a:noFill/>
              <a:prstDash val="solid"/>
              <a:miter/>
            </a:ln>
          </p:spPr>
          <p:txBody>
            <a:bodyPr rtlCol="0" anchor="ctr"/>
            <a:lstStyle/>
            <a:p>
              <a:endParaRPr lang="sv-SE"/>
            </a:p>
          </p:txBody>
        </p:sp>
        <p:sp>
          <p:nvSpPr>
            <p:cNvPr id="58" name="Frihandsfigur: Form 57">
              <a:extLst>
                <a:ext uri="{FF2B5EF4-FFF2-40B4-BE49-F238E27FC236}">
                  <a16:creationId xmlns:a16="http://schemas.microsoft.com/office/drawing/2014/main" id="{E5A6534D-F101-079B-D9CC-67F221913ECC}"/>
                </a:ext>
              </a:extLst>
            </p:cNvPr>
            <p:cNvSpPr/>
            <p:nvPr/>
          </p:nvSpPr>
          <p:spPr>
            <a:xfrm>
              <a:off x="10821363" y="6541464"/>
              <a:ext cx="98934" cy="145681"/>
            </a:xfrm>
            <a:custGeom>
              <a:avLst/>
              <a:gdLst>
                <a:gd name="connsiteX0" fmla="*/ 11908 w 98934"/>
                <a:gd name="connsiteY0" fmla="*/ 116145 h 145681"/>
                <a:gd name="connsiteX1" fmla="*/ 27397 w 98934"/>
                <a:gd name="connsiteY1" fmla="*/ 128494 h 145681"/>
                <a:gd name="connsiteX2" fmla="*/ 48142 w 98934"/>
                <a:gd name="connsiteY2" fmla="*/ 133564 h 145681"/>
                <a:gd name="connsiteX3" fmla="*/ 65328 w 98934"/>
                <a:gd name="connsiteY3" fmla="*/ 130634 h 145681"/>
                <a:gd name="connsiteX4" fmla="*/ 76771 w 98934"/>
                <a:gd name="connsiteY4" fmla="*/ 122634 h 145681"/>
                <a:gd name="connsiteX5" fmla="*/ 83143 w 98934"/>
                <a:gd name="connsiteY5" fmla="*/ 110796 h 145681"/>
                <a:gd name="connsiteX6" fmla="*/ 85167 w 98934"/>
                <a:gd name="connsiteY6" fmla="*/ 96330 h 145681"/>
                <a:gd name="connsiteX7" fmla="*/ 85167 w 98934"/>
                <a:gd name="connsiteY7" fmla="*/ 78515 h 145681"/>
                <a:gd name="connsiteX8" fmla="*/ 84771 w 98934"/>
                <a:gd name="connsiteY8" fmla="*/ 78515 h 145681"/>
                <a:gd name="connsiteX9" fmla="*/ 69282 w 98934"/>
                <a:gd name="connsiteY9" fmla="*/ 92283 h 145681"/>
                <a:gd name="connsiteX10" fmla="*/ 48956 w 98934"/>
                <a:gd name="connsiteY10" fmla="*/ 97144 h 145681"/>
                <a:gd name="connsiteX11" fmla="*/ 28815 w 98934"/>
                <a:gd name="connsiteY11" fmla="*/ 93493 h 145681"/>
                <a:gd name="connsiteX12" fmla="*/ 13442 w 98934"/>
                <a:gd name="connsiteY12" fmla="*/ 83469 h 145681"/>
                <a:gd name="connsiteX13" fmla="*/ 3535 w 98934"/>
                <a:gd name="connsiteY13" fmla="*/ 68189 h 145681"/>
                <a:gd name="connsiteX14" fmla="*/ 0 w 98934"/>
                <a:gd name="connsiteY14" fmla="*/ 48956 h 145681"/>
                <a:gd name="connsiteX15" fmla="*/ 3535 w 98934"/>
                <a:gd name="connsiteY15" fmla="*/ 29932 h 145681"/>
                <a:gd name="connsiteX16" fmla="*/ 13442 w 98934"/>
                <a:gd name="connsiteY16" fmla="*/ 14350 h 145681"/>
                <a:gd name="connsiteX17" fmla="*/ 28815 w 98934"/>
                <a:gd name="connsiteY17" fmla="*/ 3837 h 145681"/>
                <a:gd name="connsiteX18" fmla="*/ 48956 w 98934"/>
                <a:gd name="connsiteY18" fmla="*/ 0 h 145681"/>
                <a:gd name="connsiteX19" fmla="*/ 69189 w 98934"/>
                <a:gd name="connsiteY19" fmla="*/ 4861 h 145681"/>
                <a:gd name="connsiteX20" fmla="*/ 84771 w 98934"/>
                <a:gd name="connsiteY20" fmla="*/ 18815 h 145681"/>
                <a:gd name="connsiteX21" fmla="*/ 85167 w 98934"/>
                <a:gd name="connsiteY21" fmla="*/ 18815 h 145681"/>
                <a:gd name="connsiteX22" fmla="*/ 85167 w 98934"/>
                <a:gd name="connsiteY22" fmla="*/ 2419 h 145681"/>
                <a:gd name="connsiteX23" fmla="*/ 98935 w 98934"/>
                <a:gd name="connsiteY23" fmla="*/ 2419 h 145681"/>
                <a:gd name="connsiteX24" fmla="*/ 98935 w 98934"/>
                <a:gd name="connsiteY24" fmla="*/ 96307 h 145681"/>
                <a:gd name="connsiteX25" fmla="*/ 96818 w 98934"/>
                <a:gd name="connsiteY25" fmla="*/ 112703 h 145681"/>
                <a:gd name="connsiteX26" fmla="*/ 88934 w 98934"/>
                <a:gd name="connsiteY26" fmla="*/ 128680 h 145681"/>
                <a:gd name="connsiteX27" fmla="*/ 73259 w 98934"/>
                <a:gd name="connsiteY27" fmla="*/ 140821 h 145681"/>
                <a:gd name="connsiteX28" fmla="*/ 47560 w 98934"/>
                <a:gd name="connsiteY28" fmla="*/ 145681 h 145681"/>
                <a:gd name="connsiteX29" fmla="*/ 22466 w 98934"/>
                <a:gd name="connsiteY29" fmla="*/ 140634 h 145681"/>
                <a:gd name="connsiteX30" fmla="*/ 2023 w 98934"/>
                <a:gd name="connsiteY30" fmla="*/ 126680 h 145681"/>
                <a:gd name="connsiteX31" fmla="*/ 11931 w 98934"/>
                <a:gd name="connsiteY31" fmla="*/ 116168 h 145681"/>
                <a:gd name="connsiteX32" fmla="*/ 14536 w 98934"/>
                <a:gd name="connsiteY32" fmla="*/ 48560 h 145681"/>
                <a:gd name="connsiteX33" fmla="*/ 16954 w 98934"/>
                <a:gd name="connsiteY33" fmla="*/ 62724 h 145681"/>
                <a:gd name="connsiteX34" fmla="*/ 23931 w 98934"/>
                <a:gd name="connsiteY34" fmla="*/ 74469 h 145681"/>
                <a:gd name="connsiteX35" fmla="*/ 35164 w 98934"/>
                <a:gd name="connsiteY35" fmla="*/ 82469 h 145681"/>
                <a:gd name="connsiteX36" fmla="*/ 50351 w 98934"/>
                <a:gd name="connsiteY36" fmla="*/ 85399 h 145681"/>
                <a:gd name="connsiteX37" fmla="*/ 64910 w 98934"/>
                <a:gd name="connsiteY37" fmla="*/ 82771 h 145681"/>
                <a:gd name="connsiteX38" fmla="*/ 76445 w 98934"/>
                <a:gd name="connsiteY38" fmla="*/ 75283 h 145681"/>
                <a:gd name="connsiteX39" fmla="*/ 84027 w 98934"/>
                <a:gd name="connsiteY39" fmla="*/ 63654 h 145681"/>
                <a:gd name="connsiteX40" fmla="*/ 86748 w 98934"/>
                <a:gd name="connsiteY40" fmla="*/ 48584 h 145681"/>
                <a:gd name="connsiteX41" fmla="*/ 84027 w 98934"/>
                <a:gd name="connsiteY41" fmla="*/ 34420 h 145681"/>
                <a:gd name="connsiteX42" fmla="*/ 76445 w 98934"/>
                <a:gd name="connsiteY42" fmla="*/ 22699 h 145681"/>
                <a:gd name="connsiteX43" fmla="*/ 64910 w 98934"/>
                <a:gd name="connsiteY43" fmla="*/ 14605 h 145681"/>
                <a:gd name="connsiteX44" fmla="*/ 50351 w 98934"/>
                <a:gd name="connsiteY44" fmla="*/ 11582 h 145681"/>
                <a:gd name="connsiteX45" fmla="*/ 35164 w 98934"/>
                <a:gd name="connsiteY45" fmla="*/ 14605 h 145681"/>
                <a:gd name="connsiteX46" fmla="*/ 23931 w 98934"/>
                <a:gd name="connsiteY46" fmla="*/ 22699 h 145681"/>
                <a:gd name="connsiteX47" fmla="*/ 16954 w 98934"/>
                <a:gd name="connsiteY47" fmla="*/ 34420 h 145681"/>
                <a:gd name="connsiteX48" fmla="*/ 14536 w 98934"/>
                <a:gd name="connsiteY48" fmla="*/ 48584 h 145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98934" h="145681">
                  <a:moveTo>
                    <a:pt x="11908" y="116145"/>
                  </a:moveTo>
                  <a:cubicBezTo>
                    <a:pt x="15675" y="121006"/>
                    <a:pt x="20838" y="125122"/>
                    <a:pt x="27397" y="128494"/>
                  </a:cubicBezTo>
                  <a:cubicBezTo>
                    <a:pt x="33932" y="131867"/>
                    <a:pt x="40862" y="133564"/>
                    <a:pt x="48142" y="133564"/>
                  </a:cubicBezTo>
                  <a:cubicBezTo>
                    <a:pt x="54886" y="133564"/>
                    <a:pt x="60607" y="132587"/>
                    <a:pt x="65328" y="130634"/>
                  </a:cubicBezTo>
                  <a:cubicBezTo>
                    <a:pt x="70050" y="128680"/>
                    <a:pt x="73864" y="126006"/>
                    <a:pt x="76771" y="122634"/>
                  </a:cubicBezTo>
                  <a:cubicBezTo>
                    <a:pt x="79678" y="119261"/>
                    <a:pt x="81794" y="115308"/>
                    <a:pt x="83143" y="110796"/>
                  </a:cubicBezTo>
                  <a:cubicBezTo>
                    <a:pt x="84492" y="106284"/>
                    <a:pt x="85167" y="101446"/>
                    <a:pt x="85167" y="96330"/>
                  </a:cubicBezTo>
                  <a:lnTo>
                    <a:pt x="85167" y="78515"/>
                  </a:lnTo>
                  <a:lnTo>
                    <a:pt x="84771" y="78515"/>
                  </a:lnTo>
                  <a:cubicBezTo>
                    <a:pt x="81120" y="84446"/>
                    <a:pt x="75957" y="89027"/>
                    <a:pt x="69282" y="92283"/>
                  </a:cubicBezTo>
                  <a:cubicBezTo>
                    <a:pt x="62607" y="95516"/>
                    <a:pt x="55817" y="97144"/>
                    <a:pt x="48956" y="97144"/>
                  </a:cubicBezTo>
                  <a:cubicBezTo>
                    <a:pt x="41537" y="97144"/>
                    <a:pt x="34815" y="95935"/>
                    <a:pt x="28815" y="93493"/>
                  </a:cubicBezTo>
                  <a:cubicBezTo>
                    <a:pt x="22815" y="91074"/>
                    <a:pt x="17675" y="87725"/>
                    <a:pt x="13442" y="83469"/>
                  </a:cubicBezTo>
                  <a:cubicBezTo>
                    <a:pt x="9210" y="79213"/>
                    <a:pt x="5884" y="74120"/>
                    <a:pt x="3535" y="68189"/>
                  </a:cubicBezTo>
                  <a:cubicBezTo>
                    <a:pt x="1163" y="62259"/>
                    <a:pt x="0" y="55840"/>
                    <a:pt x="0" y="48956"/>
                  </a:cubicBezTo>
                  <a:cubicBezTo>
                    <a:pt x="0" y="42072"/>
                    <a:pt x="1186" y="35885"/>
                    <a:pt x="3535" y="29932"/>
                  </a:cubicBezTo>
                  <a:cubicBezTo>
                    <a:pt x="5884" y="24001"/>
                    <a:pt x="9210" y="18792"/>
                    <a:pt x="13442" y="14350"/>
                  </a:cubicBezTo>
                  <a:cubicBezTo>
                    <a:pt x="17675" y="9907"/>
                    <a:pt x="22815" y="6396"/>
                    <a:pt x="28815" y="3837"/>
                  </a:cubicBezTo>
                  <a:cubicBezTo>
                    <a:pt x="34815" y="1279"/>
                    <a:pt x="41537" y="0"/>
                    <a:pt x="48956" y="0"/>
                  </a:cubicBezTo>
                  <a:cubicBezTo>
                    <a:pt x="55840" y="0"/>
                    <a:pt x="62584" y="1628"/>
                    <a:pt x="69189" y="4861"/>
                  </a:cubicBezTo>
                  <a:cubicBezTo>
                    <a:pt x="75794" y="8093"/>
                    <a:pt x="80980" y="12745"/>
                    <a:pt x="84771" y="18815"/>
                  </a:cubicBezTo>
                  <a:lnTo>
                    <a:pt x="85167" y="18815"/>
                  </a:lnTo>
                  <a:lnTo>
                    <a:pt x="85167" y="2419"/>
                  </a:lnTo>
                  <a:lnTo>
                    <a:pt x="98935" y="2419"/>
                  </a:lnTo>
                  <a:lnTo>
                    <a:pt x="98935" y="96307"/>
                  </a:lnTo>
                  <a:cubicBezTo>
                    <a:pt x="98935" y="101423"/>
                    <a:pt x="98237" y="106889"/>
                    <a:pt x="96818" y="112703"/>
                  </a:cubicBezTo>
                  <a:cubicBezTo>
                    <a:pt x="95400" y="118494"/>
                    <a:pt x="92772" y="123843"/>
                    <a:pt x="88934" y="128680"/>
                  </a:cubicBezTo>
                  <a:cubicBezTo>
                    <a:pt x="85097" y="133518"/>
                    <a:pt x="79864" y="137588"/>
                    <a:pt x="73259" y="140821"/>
                  </a:cubicBezTo>
                  <a:cubicBezTo>
                    <a:pt x="66654" y="144053"/>
                    <a:pt x="58072" y="145681"/>
                    <a:pt x="47560" y="145681"/>
                  </a:cubicBezTo>
                  <a:cubicBezTo>
                    <a:pt x="38792" y="145681"/>
                    <a:pt x="30420" y="144007"/>
                    <a:pt x="22466" y="140634"/>
                  </a:cubicBezTo>
                  <a:cubicBezTo>
                    <a:pt x="14512" y="137262"/>
                    <a:pt x="7698" y="132611"/>
                    <a:pt x="2023" y="126680"/>
                  </a:cubicBezTo>
                  <a:lnTo>
                    <a:pt x="11931" y="116168"/>
                  </a:lnTo>
                  <a:close/>
                  <a:moveTo>
                    <a:pt x="14536" y="48560"/>
                  </a:moveTo>
                  <a:cubicBezTo>
                    <a:pt x="14536" y="53561"/>
                    <a:pt x="15349" y="58282"/>
                    <a:pt x="16954" y="62724"/>
                  </a:cubicBezTo>
                  <a:cubicBezTo>
                    <a:pt x="18582" y="67166"/>
                    <a:pt x="20908" y="71096"/>
                    <a:pt x="23931" y="74469"/>
                  </a:cubicBezTo>
                  <a:cubicBezTo>
                    <a:pt x="26955" y="77841"/>
                    <a:pt x="30699" y="80515"/>
                    <a:pt x="35164" y="82469"/>
                  </a:cubicBezTo>
                  <a:cubicBezTo>
                    <a:pt x="39606" y="84423"/>
                    <a:pt x="44677" y="85399"/>
                    <a:pt x="50351" y="85399"/>
                  </a:cubicBezTo>
                  <a:cubicBezTo>
                    <a:pt x="55607" y="85399"/>
                    <a:pt x="60468" y="84516"/>
                    <a:pt x="64910" y="82771"/>
                  </a:cubicBezTo>
                  <a:cubicBezTo>
                    <a:pt x="69352" y="81027"/>
                    <a:pt x="73213" y="78515"/>
                    <a:pt x="76445" y="75283"/>
                  </a:cubicBezTo>
                  <a:cubicBezTo>
                    <a:pt x="79678" y="72050"/>
                    <a:pt x="82213" y="68166"/>
                    <a:pt x="84027" y="63654"/>
                  </a:cubicBezTo>
                  <a:cubicBezTo>
                    <a:pt x="85841" y="59142"/>
                    <a:pt x="86748" y="54119"/>
                    <a:pt x="86748" y="48584"/>
                  </a:cubicBezTo>
                  <a:cubicBezTo>
                    <a:pt x="86748" y="43607"/>
                    <a:pt x="85841" y="38862"/>
                    <a:pt x="84027" y="34420"/>
                  </a:cubicBezTo>
                  <a:cubicBezTo>
                    <a:pt x="82213" y="29978"/>
                    <a:pt x="79678" y="26048"/>
                    <a:pt x="76445" y="22699"/>
                  </a:cubicBezTo>
                  <a:cubicBezTo>
                    <a:pt x="73213" y="19326"/>
                    <a:pt x="69375" y="16629"/>
                    <a:pt x="64910" y="14605"/>
                  </a:cubicBezTo>
                  <a:cubicBezTo>
                    <a:pt x="60468" y="12582"/>
                    <a:pt x="55607" y="11582"/>
                    <a:pt x="50351" y="11582"/>
                  </a:cubicBezTo>
                  <a:cubicBezTo>
                    <a:pt x="44677" y="11582"/>
                    <a:pt x="39630" y="12582"/>
                    <a:pt x="35164" y="14605"/>
                  </a:cubicBezTo>
                  <a:cubicBezTo>
                    <a:pt x="30722" y="16629"/>
                    <a:pt x="26978" y="19326"/>
                    <a:pt x="23931" y="22699"/>
                  </a:cubicBezTo>
                  <a:cubicBezTo>
                    <a:pt x="20885" y="26071"/>
                    <a:pt x="18559" y="29978"/>
                    <a:pt x="16954" y="34420"/>
                  </a:cubicBezTo>
                  <a:cubicBezTo>
                    <a:pt x="15326" y="38862"/>
                    <a:pt x="14536" y="43607"/>
                    <a:pt x="14536" y="48584"/>
                  </a:cubicBezTo>
                  <a:close/>
                </a:path>
              </a:pathLst>
            </a:custGeom>
            <a:solidFill>
              <a:srgbClr val="005B59"/>
            </a:solidFill>
            <a:ln w="0" cap="flat">
              <a:noFill/>
              <a:prstDash val="solid"/>
              <a:miter/>
            </a:ln>
          </p:spPr>
          <p:txBody>
            <a:bodyPr rtlCol="0" anchor="ctr"/>
            <a:lstStyle/>
            <a:p>
              <a:endParaRPr lang="sv-SE"/>
            </a:p>
          </p:txBody>
        </p:sp>
        <p:sp>
          <p:nvSpPr>
            <p:cNvPr id="59" name="Frihandsfigur: Form 58">
              <a:extLst>
                <a:ext uri="{FF2B5EF4-FFF2-40B4-BE49-F238E27FC236}">
                  <a16:creationId xmlns:a16="http://schemas.microsoft.com/office/drawing/2014/main" id="{44EA927C-C702-CE27-2527-8629AF211BAE}"/>
                </a:ext>
              </a:extLst>
            </p:cNvPr>
            <p:cNvSpPr/>
            <p:nvPr/>
          </p:nvSpPr>
          <p:spPr>
            <a:xfrm>
              <a:off x="11004069" y="6497787"/>
              <a:ext cx="19396" cy="140820"/>
            </a:xfrm>
            <a:custGeom>
              <a:avLst/>
              <a:gdLst>
                <a:gd name="connsiteX0" fmla="*/ 19396 w 19396"/>
                <a:gd name="connsiteY0" fmla="*/ 9698 h 140820"/>
                <a:gd name="connsiteX1" fmla="*/ 16373 w 19396"/>
                <a:gd name="connsiteY1" fmla="*/ 16675 h 140820"/>
                <a:gd name="connsiteX2" fmla="*/ 9698 w 19396"/>
                <a:gd name="connsiteY2" fmla="*/ 19396 h 140820"/>
                <a:gd name="connsiteX3" fmla="*/ 3023 w 19396"/>
                <a:gd name="connsiteY3" fmla="*/ 16675 h 140820"/>
                <a:gd name="connsiteX4" fmla="*/ 0 w 19396"/>
                <a:gd name="connsiteY4" fmla="*/ 9698 h 140820"/>
                <a:gd name="connsiteX5" fmla="*/ 3023 w 19396"/>
                <a:gd name="connsiteY5" fmla="*/ 2721 h 140820"/>
                <a:gd name="connsiteX6" fmla="*/ 9698 w 19396"/>
                <a:gd name="connsiteY6" fmla="*/ 0 h 140820"/>
                <a:gd name="connsiteX7" fmla="*/ 16373 w 19396"/>
                <a:gd name="connsiteY7" fmla="*/ 2721 h 140820"/>
                <a:gd name="connsiteX8" fmla="*/ 19396 w 19396"/>
                <a:gd name="connsiteY8" fmla="*/ 9698 h 140820"/>
                <a:gd name="connsiteX9" fmla="*/ 16559 w 19396"/>
                <a:gd name="connsiteY9" fmla="*/ 140820 h 140820"/>
                <a:gd name="connsiteX10" fmla="*/ 2791 w 19396"/>
                <a:gd name="connsiteY10" fmla="*/ 140820 h 140820"/>
                <a:gd name="connsiteX11" fmla="*/ 2791 w 19396"/>
                <a:gd name="connsiteY11" fmla="*/ 46118 h 140820"/>
                <a:gd name="connsiteX12" fmla="*/ 16559 w 19396"/>
                <a:gd name="connsiteY12" fmla="*/ 46118 h 140820"/>
                <a:gd name="connsiteX13" fmla="*/ 16559 w 19396"/>
                <a:gd name="connsiteY13" fmla="*/ 140820 h 140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396" h="140820">
                  <a:moveTo>
                    <a:pt x="19396" y="9698"/>
                  </a:moveTo>
                  <a:cubicBezTo>
                    <a:pt x="19396" y="12535"/>
                    <a:pt x="18396" y="14861"/>
                    <a:pt x="16373" y="16675"/>
                  </a:cubicBezTo>
                  <a:cubicBezTo>
                    <a:pt x="14349" y="18489"/>
                    <a:pt x="12117" y="19396"/>
                    <a:pt x="9698" y="19396"/>
                  </a:cubicBezTo>
                  <a:cubicBezTo>
                    <a:pt x="7279" y="19396"/>
                    <a:pt x="5047" y="18489"/>
                    <a:pt x="3023" y="16675"/>
                  </a:cubicBezTo>
                  <a:cubicBezTo>
                    <a:pt x="1000" y="14861"/>
                    <a:pt x="0" y="12535"/>
                    <a:pt x="0" y="9698"/>
                  </a:cubicBezTo>
                  <a:cubicBezTo>
                    <a:pt x="0" y="6861"/>
                    <a:pt x="1000" y="4535"/>
                    <a:pt x="3023" y="2721"/>
                  </a:cubicBezTo>
                  <a:cubicBezTo>
                    <a:pt x="5047" y="907"/>
                    <a:pt x="7279" y="0"/>
                    <a:pt x="9698" y="0"/>
                  </a:cubicBezTo>
                  <a:cubicBezTo>
                    <a:pt x="12117" y="0"/>
                    <a:pt x="14349" y="907"/>
                    <a:pt x="16373" y="2721"/>
                  </a:cubicBezTo>
                  <a:cubicBezTo>
                    <a:pt x="18396" y="4535"/>
                    <a:pt x="19396" y="6884"/>
                    <a:pt x="19396" y="9698"/>
                  </a:cubicBezTo>
                  <a:close/>
                  <a:moveTo>
                    <a:pt x="16559" y="140820"/>
                  </a:moveTo>
                  <a:lnTo>
                    <a:pt x="2791" y="140820"/>
                  </a:lnTo>
                  <a:lnTo>
                    <a:pt x="2791" y="46118"/>
                  </a:lnTo>
                  <a:lnTo>
                    <a:pt x="16559" y="46118"/>
                  </a:lnTo>
                  <a:lnTo>
                    <a:pt x="16559" y="140820"/>
                  </a:lnTo>
                  <a:close/>
                </a:path>
              </a:pathLst>
            </a:custGeom>
            <a:solidFill>
              <a:srgbClr val="005B59"/>
            </a:solidFill>
            <a:ln w="0" cap="flat">
              <a:noFill/>
              <a:prstDash val="solid"/>
              <a:miter/>
            </a:ln>
          </p:spPr>
          <p:txBody>
            <a:bodyPr rtlCol="0" anchor="ctr"/>
            <a:lstStyle/>
            <a:p>
              <a:endParaRPr lang="sv-SE"/>
            </a:p>
          </p:txBody>
        </p:sp>
        <p:sp>
          <p:nvSpPr>
            <p:cNvPr id="60" name="Frihandsfigur: Form 59">
              <a:extLst>
                <a:ext uri="{FF2B5EF4-FFF2-40B4-BE49-F238E27FC236}">
                  <a16:creationId xmlns:a16="http://schemas.microsoft.com/office/drawing/2014/main" id="{B77671A0-BCF2-15D1-F525-1397E9EBD1E6}"/>
                </a:ext>
              </a:extLst>
            </p:cNvPr>
            <p:cNvSpPr/>
            <p:nvPr/>
          </p:nvSpPr>
          <p:spPr>
            <a:xfrm>
              <a:off x="11056420" y="6541464"/>
              <a:ext cx="82748" cy="97144"/>
            </a:xfrm>
            <a:custGeom>
              <a:avLst/>
              <a:gdLst>
                <a:gd name="connsiteX0" fmla="*/ 13163 w 82748"/>
                <a:gd name="connsiteY0" fmla="*/ 2442 h 97144"/>
                <a:gd name="connsiteX1" fmla="*/ 13768 w 82748"/>
                <a:gd name="connsiteY1" fmla="*/ 10931 h 97144"/>
                <a:gd name="connsiteX2" fmla="*/ 13977 w 82748"/>
                <a:gd name="connsiteY2" fmla="*/ 18629 h 97144"/>
                <a:gd name="connsiteX3" fmla="*/ 14373 w 82748"/>
                <a:gd name="connsiteY3" fmla="*/ 18629 h 97144"/>
                <a:gd name="connsiteX4" fmla="*/ 27536 w 82748"/>
                <a:gd name="connsiteY4" fmla="*/ 5163 h 97144"/>
                <a:gd name="connsiteX5" fmla="*/ 46746 w 82748"/>
                <a:gd name="connsiteY5" fmla="*/ 0 h 97144"/>
                <a:gd name="connsiteX6" fmla="*/ 73747 w 82748"/>
                <a:gd name="connsiteY6" fmla="*/ 10722 h 97144"/>
                <a:gd name="connsiteX7" fmla="*/ 82748 w 82748"/>
                <a:gd name="connsiteY7" fmla="*/ 39048 h 97144"/>
                <a:gd name="connsiteX8" fmla="*/ 82748 w 82748"/>
                <a:gd name="connsiteY8" fmla="*/ 97121 h 97144"/>
                <a:gd name="connsiteX9" fmla="*/ 68980 w 82748"/>
                <a:gd name="connsiteY9" fmla="*/ 97121 h 97144"/>
                <a:gd name="connsiteX10" fmla="*/ 68980 w 82748"/>
                <a:gd name="connsiteY10" fmla="*/ 44723 h 97144"/>
                <a:gd name="connsiteX11" fmla="*/ 67771 w 82748"/>
                <a:gd name="connsiteY11" fmla="*/ 31164 h 97144"/>
                <a:gd name="connsiteX12" fmla="*/ 63631 w 82748"/>
                <a:gd name="connsiteY12" fmla="*/ 20745 h 97144"/>
                <a:gd name="connsiteX13" fmla="*/ 55747 w 82748"/>
                <a:gd name="connsiteY13" fmla="*/ 13977 h 97144"/>
                <a:gd name="connsiteX14" fmla="*/ 43304 w 82748"/>
                <a:gd name="connsiteY14" fmla="*/ 11559 h 97144"/>
                <a:gd name="connsiteX15" fmla="*/ 32676 w 82748"/>
                <a:gd name="connsiteY15" fmla="*/ 13791 h 97144"/>
                <a:gd name="connsiteX16" fmla="*/ 23466 w 82748"/>
                <a:gd name="connsiteY16" fmla="*/ 20559 h 97144"/>
                <a:gd name="connsiteX17" fmla="*/ 17001 w 82748"/>
                <a:gd name="connsiteY17" fmla="*/ 32095 h 97144"/>
                <a:gd name="connsiteX18" fmla="*/ 14582 w 82748"/>
                <a:gd name="connsiteY18" fmla="*/ 48584 h 97144"/>
                <a:gd name="connsiteX19" fmla="*/ 14582 w 82748"/>
                <a:gd name="connsiteY19" fmla="*/ 97144 h 97144"/>
                <a:gd name="connsiteX20" fmla="*/ 814 w 82748"/>
                <a:gd name="connsiteY20" fmla="*/ 97144 h 97144"/>
                <a:gd name="connsiteX21" fmla="*/ 814 w 82748"/>
                <a:gd name="connsiteY21" fmla="*/ 23280 h 97144"/>
                <a:gd name="connsiteX22" fmla="*/ 605 w 82748"/>
                <a:gd name="connsiteY22" fmla="*/ 13373 h 97144"/>
                <a:gd name="connsiteX23" fmla="*/ 0 w 82748"/>
                <a:gd name="connsiteY23" fmla="*/ 2442 h 97144"/>
                <a:gd name="connsiteX24" fmla="*/ 13140 w 82748"/>
                <a:gd name="connsiteY24" fmla="*/ 2442 h 97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2748" h="97144">
                  <a:moveTo>
                    <a:pt x="13163" y="2442"/>
                  </a:moveTo>
                  <a:cubicBezTo>
                    <a:pt x="13442" y="5000"/>
                    <a:pt x="13628" y="7838"/>
                    <a:pt x="13768" y="10931"/>
                  </a:cubicBezTo>
                  <a:cubicBezTo>
                    <a:pt x="13908" y="14024"/>
                    <a:pt x="13977" y="16605"/>
                    <a:pt x="13977" y="18629"/>
                  </a:cubicBezTo>
                  <a:lnTo>
                    <a:pt x="14373" y="18629"/>
                  </a:lnTo>
                  <a:cubicBezTo>
                    <a:pt x="17070" y="13094"/>
                    <a:pt x="21443" y="8605"/>
                    <a:pt x="27536" y="5163"/>
                  </a:cubicBezTo>
                  <a:cubicBezTo>
                    <a:pt x="33606" y="1721"/>
                    <a:pt x="40002" y="0"/>
                    <a:pt x="46746" y="0"/>
                  </a:cubicBezTo>
                  <a:cubicBezTo>
                    <a:pt x="58747" y="0"/>
                    <a:pt x="67747" y="3582"/>
                    <a:pt x="73747" y="10722"/>
                  </a:cubicBezTo>
                  <a:cubicBezTo>
                    <a:pt x="79748" y="17885"/>
                    <a:pt x="82748" y="27304"/>
                    <a:pt x="82748" y="39048"/>
                  </a:cubicBezTo>
                  <a:lnTo>
                    <a:pt x="82748" y="97121"/>
                  </a:lnTo>
                  <a:lnTo>
                    <a:pt x="68980" y="97121"/>
                  </a:lnTo>
                  <a:lnTo>
                    <a:pt x="68980" y="44723"/>
                  </a:lnTo>
                  <a:cubicBezTo>
                    <a:pt x="68980" y="39746"/>
                    <a:pt x="68585" y="35211"/>
                    <a:pt x="67771" y="31164"/>
                  </a:cubicBezTo>
                  <a:cubicBezTo>
                    <a:pt x="66956" y="27118"/>
                    <a:pt x="65584" y="23652"/>
                    <a:pt x="63631" y="20745"/>
                  </a:cubicBezTo>
                  <a:cubicBezTo>
                    <a:pt x="61677" y="17838"/>
                    <a:pt x="59049" y="15582"/>
                    <a:pt x="55747" y="13977"/>
                  </a:cubicBezTo>
                  <a:cubicBezTo>
                    <a:pt x="52444" y="12349"/>
                    <a:pt x="48281" y="11559"/>
                    <a:pt x="43304" y="11559"/>
                  </a:cubicBezTo>
                  <a:cubicBezTo>
                    <a:pt x="39653" y="11559"/>
                    <a:pt x="36118" y="12303"/>
                    <a:pt x="32676" y="13791"/>
                  </a:cubicBezTo>
                  <a:cubicBezTo>
                    <a:pt x="29234" y="15280"/>
                    <a:pt x="26164" y="17536"/>
                    <a:pt x="23466" y="20559"/>
                  </a:cubicBezTo>
                  <a:cubicBezTo>
                    <a:pt x="20768" y="23583"/>
                    <a:pt x="18606" y="27443"/>
                    <a:pt x="17001" y="32095"/>
                  </a:cubicBezTo>
                  <a:cubicBezTo>
                    <a:pt x="15373" y="36746"/>
                    <a:pt x="14582" y="42258"/>
                    <a:pt x="14582" y="48584"/>
                  </a:cubicBezTo>
                  <a:lnTo>
                    <a:pt x="14582" y="97144"/>
                  </a:lnTo>
                  <a:lnTo>
                    <a:pt x="814" y="97144"/>
                  </a:lnTo>
                  <a:lnTo>
                    <a:pt x="814" y="23280"/>
                  </a:lnTo>
                  <a:cubicBezTo>
                    <a:pt x="814" y="20722"/>
                    <a:pt x="744" y="17420"/>
                    <a:pt x="605" y="13373"/>
                  </a:cubicBezTo>
                  <a:cubicBezTo>
                    <a:pt x="465" y="9326"/>
                    <a:pt x="256" y="5675"/>
                    <a:pt x="0" y="2442"/>
                  </a:cubicBezTo>
                  <a:lnTo>
                    <a:pt x="13140" y="2442"/>
                  </a:lnTo>
                  <a:close/>
                </a:path>
              </a:pathLst>
            </a:custGeom>
            <a:solidFill>
              <a:srgbClr val="005B59"/>
            </a:solidFill>
            <a:ln w="0" cap="flat">
              <a:noFill/>
              <a:prstDash val="solid"/>
              <a:miter/>
            </a:ln>
          </p:spPr>
          <p:txBody>
            <a:bodyPr rtlCol="0" anchor="ctr"/>
            <a:lstStyle/>
            <a:p>
              <a:endParaRPr lang="sv-SE"/>
            </a:p>
          </p:txBody>
        </p:sp>
        <p:sp>
          <p:nvSpPr>
            <p:cNvPr id="61" name="Frihandsfigur: Form 60">
              <a:extLst>
                <a:ext uri="{FF2B5EF4-FFF2-40B4-BE49-F238E27FC236}">
                  <a16:creationId xmlns:a16="http://schemas.microsoft.com/office/drawing/2014/main" id="{936D8131-56C6-D697-5E6F-B893E626EB61}"/>
                </a:ext>
              </a:extLst>
            </p:cNvPr>
            <p:cNvSpPr/>
            <p:nvPr/>
          </p:nvSpPr>
          <p:spPr>
            <a:xfrm>
              <a:off x="11167937" y="6541464"/>
              <a:ext cx="100958" cy="99585"/>
            </a:xfrm>
            <a:custGeom>
              <a:avLst/>
              <a:gdLst>
                <a:gd name="connsiteX0" fmla="*/ 100958 w 100958"/>
                <a:gd name="connsiteY0" fmla="*/ 49793 h 99585"/>
                <a:gd name="connsiteX1" fmla="*/ 97214 w 100958"/>
                <a:gd name="connsiteY1" fmla="*/ 69631 h 99585"/>
                <a:gd name="connsiteX2" fmla="*/ 86795 w 100958"/>
                <a:gd name="connsiteY2" fmla="*/ 85423 h 99585"/>
                <a:gd name="connsiteX3" fmla="*/ 70817 w 100958"/>
                <a:gd name="connsiteY3" fmla="*/ 95842 h 99585"/>
                <a:gd name="connsiteX4" fmla="*/ 50374 w 100958"/>
                <a:gd name="connsiteY4" fmla="*/ 99586 h 99585"/>
                <a:gd name="connsiteX5" fmla="*/ 30141 w 100958"/>
                <a:gd name="connsiteY5" fmla="*/ 95842 h 99585"/>
                <a:gd name="connsiteX6" fmla="*/ 14163 w 100958"/>
                <a:gd name="connsiteY6" fmla="*/ 85423 h 99585"/>
                <a:gd name="connsiteX7" fmla="*/ 3744 w 100958"/>
                <a:gd name="connsiteY7" fmla="*/ 69631 h 99585"/>
                <a:gd name="connsiteX8" fmla="*/ 0 w 100958"/>
                <a:gd name="connsiteY8" fmla="*/ 49793 h 99585"/>
                <a:gd name="connsiteX9" fmla="*/ 3744 w 100958"/>
                <a:gd name="connsiteY9" fmla="*/ 29955 h 99585"/>
                <a:gd name="connsiteX10" fmla="*/ 14163 w 100958"/>
                <a:gd name="connsiteY10" fmla="*/ 14164 h 99585"/>
                <a:gd name="connsiteX11" fmla="*/ 30141 w 100958"/>
                <a:gd name="connsiteY11" fmla="*/ 3744 h 99585"/>
                <a:gd name="connsiteX12" fmla="*/ 50374 w 100958"/>
                <a:gd name="connsiteY12" fmla="*/ 0 h 99585"/>
                <a:gd name="connsiteX13" fmla="*/ 70817 w 100958"/>
                <a:gd name="connsiteY13" fmla="*/ 3744 h 99585"/>
                <a:gd name="connsiteX14" fmla="*/ 86795 w 100958"/>
                <a:gd name="connsiteY14" fmla="*/ 14164 h 99585"/>
                <a:gd name="connsiteX15" fmla="*/ 97214 w 100958"/>
                <a:gd name="connsiteY15" fmla="*/ 29955 h 99585"/>
                <a:gd name="connsiteX16" fmla="*/ 100958 w 100958"/>
                <a:gd name="connsiteY16" fmla="*/ 49793 h 99585"/>
                <a:gd name="connsiteX17" fmla="*/ 86399 w 100958"/>
                <a:gd name="connsiteY17" fmla="*/ 49793 h 99585"/>
                <a:gd name="connsiteX18" fmla="*/ 83864 w 100958"/>
                <a:gd name="connsiteY18" fmla="*/ 34932 h 99585"/>
                <a:gd name="connsiteX19" fmla="*/ 76678 w 100958"/>
                <a:gd name="connsiteY19" fmla="*/ 22792 h 99585"/>
                <a:gd name="connsiteX20" fmla="*/ 65352 w 100958"/>
                <a:gd name="connsiteY20" fmla="*/ 14605 h 99585"/>
                <a:gd name="connsiteX21" fmla="*/ 50374 w 100958"/>
                <a:gd name="connsiteY21" fmla="*/ 11582 h 99585"/>
                <a:gd name="connsiteX22" fmla="*/ 35513 w 100958"/>
                <a:gd name="connsiteY22" fmla="*/ 14605 h 99585"/>
                <a:gd name="connsiteX23" fmla="*/ 24280 w 100958"/>
                <a:gd name="connsiteY23" fmla="*/ 22792 h 99585"/>
                <a:gd name="connsiteX24" fmla="*/ 17094 w 100958"/>
                <a:gd name="connsiteY24" fmla="*/ 34932 h 99585"/>
                <a:gd name="connsiteX25" fmla="*/ 14559 w 100958"/>
                <a:gd name="connsiteY25" fmla="*/ 49793 h 99585"/>
                <a:gd name="connsiteX26" fmla="*/ 17094 w 100958"/>
                <a:gd name="connsiteY26" fmla="*/ 64654 h 99585"/>
                <a:gd name="connsiteX27" fmla="*/ 24280 w 100958"/>
                <a:gd name="connsiteY27" fmla="*/ 76794 h 99585"/>
                <a:gd name="connsiteX28" fmla="*/ 35513 w 100958"/>
                <a:gd name="connsiteY28" fmla="*/ 84888 h 99585"/>
                <a:gd name="connsiteX29" fmla="*/ 50374 w 100958"/>
                <a:gd name="connsiteY29" fmla="*/ 87818 h 99585"/>
                <a:gd name="connsiteX30" fmla="*/ 65352 w 100958"/>
                <a:gd name="connsiteY30" fmla="*/ 84888 h 99585"/>
                <a:gd name="connsiteX31" fmla="*/ 76678 w 100958"/>
                <a:gd name="connsiteY31" fmla="*/ 76794 h 99585"/>
                <a:gd name="connsiteX32" fmla="*/ 83864 w 100958"/>
                <a:gd name="connsiteY32" fmla="*/ 64654 h 99585"/>
                <a:gd name="connsiteX33" fmla="*/ 86399 w 100958"/>
                <a:gd name="connsiteY33" fmla="*/ 49793 h 99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0958" h="99585">
                  <a:moveTo>
                    <a:pt x="100958" y="49793"/>
                  </a:moveTo>
                  <a:cubicBezTo>
                    <a:pt x="100958" y="56956"/>
                    <a:pt x="99702" y="63561"/>
                    <a:pt x="97214" y="69631"/>
                  </a:cubicBezTo>
                  <a:cubicBezTo>
                    <a:pt x="94725" y="75701"/>
                    <a:pt x="91237" y="80957"/>
                    <a:pt x="86795" y="85423"/>
                  </a:cubicBezTo>
                  <a:cubicBezTo>
                    <a:pt x="82353" y="89888"/>
                    <a:pt x="77003" y="93353"/>
                    <a:pt x="70817" y="95842"/>
                  </a:cubicBezTo>
                  <a:cubicBezTo>
                    <a:pt x="64608" y="98330"/>
                    <a:pt x="57793" y="99586"/>
                    <a:pt x="50374" y="99586"/>
                  </a:cubicBezTo>
                  <a:cubicBezTo>
                    <a:pt x="42955" y="99586"/>
                    <a:pt x="36351" y="98330"/>
                    <a:pt x="30141" y="95842"/>
                  </a:cubicBezTo>
                  <a:cubicBezTo>
                    <a:pt x="23931" y="93353"/>
                    <a:pt x="18606" y="89865"/>
                    <a:pt x="14163" y="85423"/>
                  </a:cubicBezTo>
                  <a:cubicBezTo>
                    <a:pt x="9721" y="80980"/>
                    <a:pt x="6233" y="75701"/>
                    <a:pt x="3744" y="69631"/>
                  </a:cubicBezTo>
                  <a:cubicBezTo>
                    <a:pt x="1256" y="63561"/>
                    <a:pt x="0" y="56956"/>
                    <a:pt x="0" y="49793"/>
                  </a:cubicBezTo>
                  <a:cubicBezTo>
                    <a:pt x="0" y="42630"/>
                    <a:pt x="1256" y="36025"/>
                    <a:pt x="3744" y="29955"/>
                  </a:cubicBezTo>
                  <a:cubicBezTo>
                    <a:pt x="6233" y="23885"/>
                    <a:pt x="9721" y="18629"/>
                    <a:pt x="14163" y="14164"/>
                  </a:cubicBezTo>
                  <a:cubicBezTo>
                    <a:pt x="18606" y="9698"/>
                    <a:pt x="23955" y="6233"/>
                    <a:pt x="30141" y="3744"/>
                  </a:cubicBezTo>
                  <a:cubicBezTo>
                    <a:pt x="36351" y="1256"/>
                    <a:pt x="43095" y="0"/>
                    <a:pt x="50374" y="0"/>
                  </a:cubicBezTo>
                  <a:cubicBezTo>
                    <a:pt x="57654" y="0"/>
                    <a:pt x="64608" y="1256"/>
                    <a:pt x="70817" y="3744"/>
                  </a:cubicBezTo>
                  <a:cubicBezTo>
                    <a:pt x="77027" y="6233"/>
                    <a:pt x="82353" y="9721"/>
                    <a:pt x="86795" y="14164"/>
                  </a:cubicBezTo>
                  <a:cubicBezTo>
                    <a:pt x="91237" y="18606"/>
                    <a:pt x="94725" y="23885"/>
                    <a:pt x="97214" y="29955"/>
                  </a:cubicBezTo>
                  <a:cubicBezTo>
                    <a:pt x="99702" y="36025"/>
                    <a:pt x="100958" y="42630"/>
                    <a:pt x="100958" y="49793"/>
                  </a:cubicBezTo>
                  <a:close/>
                  <a:moveTo>
                    <a:pt x="86399" y="49793"/>
                  </a:moveTo>
                  <a:cubicBezTo>
                    <a:pt x="86399" y="44537"/>
                    <a:pt x="85562" y="39583"/>
                    <a:pt x="83864" y="34932"/>
                  </a:cubicBezTo>
                  <a:cubicBezTo>
                    <a:pt x="82166" y="30281"/>
                    <a:pt x="79794" y="26234"/>
                    <a:pt x="76678" y="22792"/>
                  </a:cubicBezTo>
                  <a:cubicBezTo>
                    <a:pt x="73585" y="19350"/>
                    <a:pt x="69794" y="16629"/>
                    <a:pt x="65352" y="14605"/>
                  </a:cubicBezTo>
                  <a:cubicBezTo>
                    <a:pt x="60910" y="12582"/>
                    <a:pt x="55909" y="11582"/>
                    <a:pt x="50374" y="11582"/>
                  </a:cubicBezTo>
                  <a:cubicBezTo>
                    <a:pt x="44839" y="11582"/>
                    <a:pt x="39885" y="12582"/>
                    <a:pt x="35513" y="14605"/>
                  </a:cubicBezTo>
                  <a:cubicBezTo>
                    <a:pt x="31118" y="16629"/>
                    <a:pt x="27373" y="19350"/>
                    <a:pt x="24280" y="22792"/>
                  </a:cubicBezTo>
                  <a:cubicBezTo>
                    <a:pt x="21187" y="26234"/>
                    <a:pt x="18791" y="30281"/>
                    <a:pt x="17094" y="34932"/>
                  </a:cubicBezTo>
                  <a:cubicBezTo>
                    <a:pt x="15396" y="39583"/>
                    <a:pt x="14559" y="44537"/>
                    <a:pt x="14559" y="49793"/>
                  </a:cubicBezTo>
                  <a:cubicBezTo>
                    <a:pt x="14559" y="55049"/>
                    <a:pt x="15396" y="60003"/>
                    <a:pt x="17094" y="64654"/>
                  </a:cubicBezTo>
                  <a:cubicBezTo>
                    <a:pt x="18768" y="69306"/>
                    <a:pt x="21164" y="73352"/>
                    <a:pt x="24280" y="76794"/>
                  </a:cubicBezTo>
                  <a:cubicBezTo>
                    <a:pt x="27397" y="80236"/>
                    <a:pt x="31118" y="82934"/>
                    <a:pt x="35513" y="84888"/>
                  </a:cubicBezTo>
                  <a:cubicBezTo>
                    <a:pt x="39885" y="86841"/>
                    <a:pt x="44862" y="87818"/>
                    <a:pt x="50374" y="87818"/>
                  </a:cubicBezTo>
                  <a:cubicBezTo>
                    <a:pt x="55886" y="87818"/>
                    <a:pt x="60886" y="86841"/>
                    <a:pt x="65352" y="84888"/>
                  </a:cubicBezTo>
                  <a:cubicBezTo>
                    <a:pt x="69794" y="82934"/>
                    <a:pt x="73585" y="80236"/>
                    <a:pt x="76678" y="76794"/>
                  </a:cubicBezTo>
                  <a:cubicBezTo>
                    <a:pt x="79771" y="73352"/>
                    <a:pt x="82166" y="69306"/>
                    <a:pt x="83864" y="64654"/>
                  </a:cubicBezTo>
                  <a:cubicBezTo>
                    <a:pt x="85539" y="60003"/>
                    <a:pt x="86399" y="55049"/>
                    <a:pt x="86399" y="49793"/>
                  </a:cubicBezTo>
                  <a:close/>
                </a:path>
              </a:pathLst>
            </a:custGeom>
            <a:solidFill>
              <a:srgbClr val="005B59"/>
            </a:solidFill>
            <a:ln w="0" cap="flat">
              <a:noFill/>
              <a:prstDash val="solid"/>
              <a:miter/>
            </a:ln>
          </p:spPr>
          <p:txBody>
            <a:bodyPr rtlCol="0" anchor="ctr"/>
            <a:lstStyle/>
            <a:p>
              <a:endParaRPr lang="sv-SE"/>
            </a:p>
          </p:txBody>
        </p:sp>
        <p:sp>
          <p:nvSpPr>
            <p:cNvPr id="62" name="Frihandsfigur: Form 61">
              <a:extLst>
                <a:ext uri="{FF2B5EF4-FFF2-40B4-BE49-F238E27FC236}">
                  <a16:creationId xmlns:a16="http://schemas.microsoft.com/office/drawing/2014/main" id="{5F84BB57-B325-5318-A287-FA94AE61BCA8}"/>
                </a:ext>
              </a:extLst>
            </p:cNvPr>
            <p:cNvSpPr/>
            <p:nvPr/>
          </p:nvSpPr>
          <p:spPr>
            <a:xfrm>
              <a:off x="11297617" y="6541464"/>
              <a:ext cx="143890" cy="97167"/>
            </a:xfrm>
            <a:custGeom>
              <a:avLst/>
              <a:gdLst>
                <a:gd name="connsiteX0" fmla="*/ 26815 w 143890"/>
                <a:gd name="connsiteY0" fmla="*/ 5163 h 97167"/>
                <a:gd name="connsiteX1" fmla="*/ 45537 w 143890"/>
                <a:gd name="connsiteY1" fmla="*/ 0 h 97167"/>
                <a:gd name="connsiteX2" fmla="*/ 53537 w 143890"/>
                <a:gd name="connsiteY2" fmla="*/ 814 h 97167"/>
                <a:gd name="connsiteX3" fmla="*/ 61631 w 143890"/>
                <a:gd name="connsiteY3" fmla="*/ 3954 h 97167"/>
                <a:gd name="connsiteX4" fmla="*/ 68910 w 143890"/>
                <a:gd name="connsiteY4" fmla="*/ 10117 h 97167"/>
                <a:gd name="connsiteX5" fmla="*/ 74678 w 143890"/>
                <a:gd name="connsiteY5" fmla="*/ 20024 h 97167"/>
                <a:gd name="connsiteX6" fmla="*/ 87934 w 143890"/>
                <a:gd name="connsiteY6" fmla="*/ 5163 h 97167"/>
                <a:gd name="connsiteX7" fmla="*/ 107865 w 143890"/>
                <a:gd name="connsiteY7" fmla="*/ 0 h 97167"/>
                <a:gd name="connsiteX8" fmla="*/ 134890 w 143890"/>
                <a:gd name="connsiteY8" fmla="*/ 10722 h 97167"/>
                <a:gd name="connsiteX9" fmla="*/ 143890 w 143890"/>
                <a:gd name="connsiteY9" fmla="*/ 39048 h 97167"/>
                <a:gd name="connsiteX10" fmla="*/ 143890 w 143890"/>
                <a:gd name="connsiteY10" fmla="*/ 97121 h 97167"/>
                <a:gd name="connsiteX11" fmla="*/ 130122 w 143890"/>
                <a:gd name="connsiteY11" fmla="*/ 97121 h 97167"/>
                <a:gd name="connsiteX12" fmla="*/ 130122 w 143890"/>
                <a:gd name="connsiteY12" fmla="*/ 44723 h 97167"/>
                <a:gd name="connsiteX13" fmla="*/ 124564 w 143890"/>
                <a:gd name="connsiteY13" fmla="*/ 20652 h 97167"/>
                <a:gd name="connsiteX14" fmla="*/ 105656 w 143890"/>
                <a:gd name="connsiteY14" fmla="*/ 11559 h 97167"/>
                <a:gd name="connsiteX15" fmla="*/ 93004 w 143890"/>
                <a:gd name="connsiteY15" fmla="*/ 14582 h 97167"/>
                <a:gd name="connsiteX16" fmla="*/ 84702 w 143890"/>
                <a:gd name="connsiteY16" fmla="*/ 22582 h 97167"/>
                <a:gd name="connsiteX17" fmla="*/ 80143 w 143890"/>
                <a:gd name="connsiteY17" fmla="*/ 33816 h 97167"/>
                <a:gd name="connsiteX18" fmla="*/ 78725 w 143890"/>
                <a:gd name="connsiteY18" fmla="*/ 46770 h 97167"/>
                <a:gd name="connsiteX19" fmla="*/ 78725 w 143890"/>
                <a:gd name="connsiteY19" fmla="*/ 97144 h 97167"/>
                <a:gd name="connsiteX20" fmla="*/ 64957 w 143890"/>
                <a:gd name="connsiteY20" fmla="*/ 97144 h 97167"/>
                <a:gd name="connsiteX21" fmla="*/ 64957 w 143890"/>
                <a:gd name="connsiteY21" fmla="*/ 41909 h 97167"/>
                <a:gd name="connsiteX22" fmla="*/ 63933 w 143890"/>
                <a:gd name="connsiteY22" fmla="*/ 29373 h 97167"/>
                <a:gd name="connsiteX23" fmla="*/ 60398 w 143890"/>
                <a:gd name="connsiteY23" fmla="*/ 19768 h 97167"/>
                <a:gd name="connsiteX24" fmla="*/ 53421 w 143890"/>
                <a:gd name="connsiteY24" fmla="*/ 13698 h 97167"/>
                <a:gd name="connsiteX25" fmla="*/ 42095 w 143890"/>
                <a:gd name="connsiteY25" fmla="*/ 11582 h 97167"/>
                <a:gd name="connsiteX26" fmla="*/ 32281 w 143890"/>
                <a:gd name="connsiteY26" fmla="*/ 13815 h 97167"/>
                <a:gd name="connsiteX27" fmla="*/ 23373 w 143890"/>
                <a:gd name="connsiteY27" fmla="*/ 20582 h 97167"/>
                <a:gd name="connsiteX28" fmla="*/ 17001 w 143890"/>
                <a:gd name="connsiteY28" fmla="*/ 32118 h 97167"/>
                <a:gd name="connsiteX29" fmla="*/ 14582 w 143890"/>
                <a:gd name="connsiteY29" fmla="*/ 48607 h 97167"/>
                <a:gd name="connsiteX30" fmla="*/ 14582 w 143890"/>
                <a:gd name="connsiteY30" fmla="*/ 97167 h 97167"/>
                <a:gd name="connsiteX31" fmla="*/ 814 w 143890"/>
                <a:gd name="connsiteY31" fmla="*/ 97167 h 97167"/>
                <a:gd name="connsiteX32" fmla="*/ 814 w 143890"/>
                <a:gd name="connsiteY32" fmla="*/ 23303 h 97167"/>
                <a:gd name="connsiteX33" fmla="*/ 605 w 143890"/>
                <a:gd name="connsiteY33" fmla="*/ 13396 h 97167"/>
                <a:gd name="connsiteX34" fmla="*/ 0 w 143890"/>
                <a:gd name="connsiteY34" fmla="*/ 2465 h 97167"/>
                <a:gd name="connsiteX35" fmla="*/ 13140 w 143890"/>
                <a:gd name="connsiteY35" fmla="*/ 2465 h 97167"/>
                <a:gd name="connsiteX36" fmla="*/ 13745 w 143890"/>
                <a:gd name="connsiteY36" fmla="*/ 10954 h 97167"/>
                <a:gd name="connsiteX37" fmla="*/ 13954 w 143890"/>
                <a:gd name="connsiteY37" fmla="*/ 18652 h 97167"/>
                <a:gd name="connsiteX38" fmla="*/ 14350 w 143890"/>
                <a:gd name="connsiteY38" fmla="*/ 18652 h 97167"/>
                <a:gd name="connsiteX39" fmla="*/ 26792 w 143890"/>
                <a:gd name="connsiteY39" fmla="*/ 5186 h 97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3890" h="97167">
                  <a:moveTo>
                    <a:pt x="26815" y="5163"/>
                  </a:moveTo>
                  <a:cubicBezTo>
                    <a:pt x="32420" y="1721"/>
                    <a:pt x="38653" y="0"/>
                    <a:pt x="45537" y="0"/>
                  </a:cubicBezTo>
                  <a:cubicBezTo>
                    <a:pt x="48095" y="0"/>
                    <a:pt x="50770" y="279"/>
                    <a:pt x="53537" y="814"/>
                  </a:cubicBezTo>
                  <a:cubicBezTo>
                    <a:pt x="56305" y="1349"/>
                    <a:pt x="59003" y="2396"/>
                    <a:pt x="61631" y="3954"/>
                  </a:cubicBezTo>
                  <a:cubicBezTo>
                    <a:pt x="64259" y="5512"/>
                    <a:pt x="66678" y="7558"/>
                    <a:pt x="68910" y="10117"/>
                  </a:cubicBezTo>
                  <a:cubicBezTo>
                    <a:pt x="71143" y="12675"/>
                    <a:pt x="73050" y="15977"/>
                    <a:pt x="74678" y="20024"/>
                  </a:cubicBezTo>
                  <a:cubicBezTo>
                    <a:pt x="77911" y="13559"/>
                    <a:pt x="82329" y="8605"/>
                    <a:pt x="87934" y="5163"/>
                  </a:cubicBezTo>
                  <a:cubicBezTo>
                    <a:pt x="93539" y="1721"/>
                    <a:pt x="100167" y="0"/>
                    <a:pt x="107865" y="0"/>
                  </a:cubicBezTo>
                  <a:cubicBezTo>
                    <a:pt x="119866" y="0"/>
                    <a:pt x="128866" y="3582"/>
                    <a:pt x="134890" y="10722"/>
                  </a:cubicBezTo>
                  <a:cubicBezTo>
                    <a:pt x="140890" y="17885"/>
                    <a:pt x="143890" y="27304"/>
                    <a:pt x="143890" y="39048"/>
                  </a:cubicBezTo>
                  <a:lnTo>
                    <a:pt x="143890" y="97121"/>
                  </a:lnTo>
                  <a:lnTo>
                    <a:pt x="130122" y="97121"/>
                  </a:lnTo>
                  <a:lnTo>
                    <a:pt x="130122" y="44723"/>
                  </a:lnTo>
                  <a:cubicBezTo>
                    <a:pt x="130122" y="34746"/>
                    <a:pt x="128262" y="26722"/>
                    <a:pt x="124564" y="20652"/>
                  </a:cubicBezTo>
                  <a:cubicBezTo>
                    <a:pt x="120843" y="14582"/>
                    <a:pt x="114540" y="11559"/>
                    <a:pt x="105656" y="11559"/>
                  </a:cubicBezTo>
                  <a:cubicBezTo>
                    <a:pt x="100656" y="11559"/>
                    <a:pt x="96446" y="12559"/>
                    <a:pt x="93004" y="14582"/>
                  </a:cubicBezTo>
                  <a:cubicBezTo>
                    <a:pt x="89562" y="16605"/>
                    <a:pt x="86795" y="19280"/>
                    <a:pt x="84702" y="22582"/>
                  </a:cubicBezTo>
                  <a:cubicBezTo>
                    <a:pt x="82608" y="25885"/>
                    <a:pt x="81097" y="29629"/>
                    <a:pt x="80143" y="33816"/>
                  </a:cubicBezTo>
                  <a:cubicBezTo>
                    <a:pt x="79190" y="38002"/>
                    <a:pt x="78725" y="42304"/>
                    <a:pt x="78725" y="46770"/>
                  </a:cubicBezTo>
                  <a:lnTo>
                    <a:pt x="78725" y="97144"/>
                  </a:lnTo>
                  <a:lnTo>
                    <a:pt x="64957" y="97144"/>
                  </a:lnTo>
                  <a:lnTo>
                    <a:pt x="64957" y="41909"/>
                  </a:lnTo>
                  <a:cubicBezTo>
                    <a:pt x="64957" y="37327"/>
                    <a:pt x="64608" y="33141"/>
                    <a:pt x="63933" y="29373"/>
                  </a:cubicBezTo>
                  <a:cubicBezTo>
                    <a:pt x="63259" y="25606"/>
                    <a:pt x="62073" y="22396"/>
                    <a:pt x="60398" y="19768"/>
                  </a:cubicBezTo>
                  <a:cubicBezTo>
                    <a:pt x="58700" y="17140"/>
                    <a:pt x="56375" y="15117"/>
                    <a:pt x="53421" y="13698"/>
                  </a:cubicBezTo>
                  <a:cubicBezTo>
                    <a:pt x="50444" y="12280"/>
                    <a:pt x="46677" y="11582"/>
                    <a:pt x="42095" y="11582"/>
                  </a:cubicBezTo>
                  <a:cubicBezTo>
                    <a:pt x="38862" y="11582"/>
                    <a:pt x="35583" y="12326"/>
                    <a:pt x="32281" y="13815"/>
                  </a:cubicBezTo>
                  <a:cubicBezTo>
                    <a:pt x="28978" y="15303"/>
                    <a:pt x="26001" y="17559"/>
                    <a:pt x="23373" y="20582"/>
                  </a:cubicBezTo>
                  <a:cubicBezTo>
                    <a:pt x="20745" y="23606"/>
                    <a:pt x="18629" y="27466"/>
                    <a:pt x="17001" y="32118"/>
                  </a:cubicBezTo>
                  <a:cubicBezTo>
                    <a:pt x="15373" y="36769"/>
                    <a:pt x="14582" y="42281"/>
                    <a:pt x="14582" y="48607"/>
                  </a:cubicBezTo>
                  <a:lnTo>
                    <a:pt x="14582" y="97167"/>
                  </a:lnTo>
                  <a:lnTo>
                    <a:pt x="814" y="97167"/>
                  </a:lnTo>
                  <a:lnTo>
                    <a:pt x="814" y="23303"/>
                  </a:lnTo>
                  <a:cubicBezTo>
                    <a:pt x="814" y="20745"/>
                    <a:pt x="744" y="17443"/>
                    <a:pt x="605" y="13396"/>
                  </a:cubicBezTo>
                  <a:cubicBezTo>
                    <a:pt x="465" y="9349"/>
                    <a:pt x="256" y="5698"/>
                    <a:pt x="0" y="2465"/>
                  </a:cubicBezTo>
                  <a:lnTo>
                    <a:pt x="13140" y="2465"/>
                  </a:lnTo>
                  <a:cubicBezTo>
                    <a:pt x="13419" y="5024"/>
                    <a:pt x="13605" y="7861"/>
                    <a:pt x="13745" y="10954"/>
                  </a:cubicBezTo>
                  <a:cubicBezTo>
                    <a:pt x="13884" y="14047"/>
                    <a:pt x="13954" y="16629"/>
                    <a:pt x="13954" y="18652"/>
                  </a:cubicBezTo>
                  <a:lnTo>
                    <a:pt x="14350" y="18652"/>
                  </a:lnTo>
                  <a:cubicBezTo>
                    <a:pt x="17047" y="13117"/>
                    <a:pt x="21187" y="8628"/>
                    <a:pt x="26792" y="5186"/>
                  </a:cubicBezTo>
                  <a:close/>
                </a:path>
              </a:pathLst>
            </a:custGeom>
            <a:solidFill>
              <a:srgbClr val="005B59"/>
            </a:solidFill>
            <a:ln w="0" cap="flat">
              <a:noFill/>
              <a:prstDash val="solid"/>
              <a:miter/>
            </a:ln>
          </p:spPr>
          <p:txBody>
            <a:bodyPr rtlCol="0" anchor="ctr"/>
            <a:lstStyle/>
            <a:p>
              <a:endParaRPr lang="sv-SE"/>
            </a:p>
          </p:txBody>
        </p:sp>
        <p:sp>
          <p:nvSpPr>
            <p:cNvPr id="63" name="Frihandsfigur: Form 62">
              <a:extLst>
                <a:ext uri="{FF2B5EF4-FFF2-40B4-BE49-F238E27FC236}">
                  <a16:creationId xmlns:a16="http://schemas.microsoft.com/office/drawing/2014/main" id="{026246B7-4E67-0D5D-A42D-A744782D64B8}"/>
                </a:ext>
              </a:extLst>
            </p:cNvPr>
            <p:cNvSpPr/>
            <p:nvPr/>
          </p:nvSpPr>
          <p:spPr>
            <a:xfrm>
              <a:off x="11519580" y="6491671"/>
              <a:ext cx="91678" cy="150565"/>
            </a:xfrm>
            <a:custGeom>
              <a:avLst/>
              <a:gdLst>
                <a:gd name="connsiteX0" fmla="*/ 78306 w 91678"/>
                <a:gd name="connsiteY0" fmla="*/ 26745 h 150565"/>
                <a:gd name="connsiteX1" fmla="*/ 66375 w 91678"/>
                <a:gd name="connsiteY1" fmla="*/ 16326 h 150565"/>
                <a:gd name="connsiteX2" fmla="*/ 48770 w 91678"/>
                <a:gd name="connsiteY2" fmla="*/ 12373 h 150565"/>
                <a:gd name="connsiteX3" fmla="*/ 38048 w 91678"/>
                <a:gd name="connsiteY3" fmla="*/ 14001 h 150565"/>
                <a:gd name="connsiteX4" fmla="*/ 28141 w 91678"/>
                <a:gd name="connsiteY4" fmla="*/ 18954 h 150565"/>
                <a:gd name="connsiteX5" fmla="*/ 20954 w 91678"/>
                <a:gd name="connsiteY5" fmla="*/ 27350 h 150565"/>
                <a:gd name="connsiteX6" fmla="*/ 18233 w 91678"/>
                <a:gd name="connsiteY6" fmla="*/ 39281 h 150565"/>
                <a:gd name="connsiteX7" fmla="*/ 20861 w 91678"/>
                <a:gd name="connsiteY7" fmla="*/ 50607 h 150565"/>
                <a:gd name="connsiteX8" fmla="*/ 27815 w 91678"/>
                <a:gd name="connsiteY8" fmla="*/ 58189 h 150565"/>
                <a:gd name="connsiteX9" fmla="*/ 37700 w 91678"/>
                <a:gd name="connsiteY9" fmla="*/ 63352 h 150565"/>
                <a:gd name="connsiteX10" fmla="*/ 49305 w 91678"/>
                <a:gd name="connsiteY10" fmla="*/ 67398 h 150565"/>
                <a:gd name="connsiteX11" fmla="*/ 64329 w 91678"/>
                <a:gd name="connsiteY11" fmla="*/ 72654 h 150565"/>
                <a:gd name="connsiteX12" fmla="*/ 77957 w 91678"/>
                <a:gd name="connsiteY12" fmla="*/ 80050 h 150565"/>
                <a:gd name="connsiteX13" fmla="*/ 87841 w 91678"/>
                <a:gd name="connsiteY13" fmla="*/ 91586 h 150565"/>
                <a:gd name="connsiteX14" fmla="*/ 91679 w 91678"/>
                <a:gd name="connsiteY14" fmla="*/ 109284 h 150565"/>
                <a:gd name="connsiteX15" fmla="*/ 87585 w 91678"/>
                <a:gd name="connsiteY15" fmla="*/ 127797 h 150565"/>
                <a:gd name="connsiteX16" fmla="*/ 76957 w 91678"/>
                <a:gd name="connsiteY16" fmla="*/ 140658 h 150565"/>
                <a:gd name="connsiteX17" fmla="*/ 62026 w 91678"/>
                <a:gd name="connsiteY17" fmla="*/ 148146 h 150565"/>
                <a:gd name="connsiteX18" fmla="*/ 45142 w 91678"/>
                <a:gd name="connsiteY18" fmla="*/ 150565 h 150565"/>
                <a:gd name="connsiteX19" fmla="*/ 32187 w 91678"/>
                <a:gd name="connsiteY19" fmla="*/ 149239 h 150565"/>
                <a:gd name="connsiteX20" fmla="*/ 19838 w 91678"/>
                <a:gd name="connsiteY20" fmla="*/ 145286 h 150565"/>
                <a:gd name="connsiteX21" fmla="*/ 8908 w 91678"/>
                <a:gd name="connsiteY21" fmla="*/ 138611 h 150565"/>
                <a:gd name="connsiteX22" fmla="*/ 0 w 91678"/>
                <a:gd name="connsiteY22" fmla="*/ 129308 h 150565"/>
                <a:gd name="connsiteX23" fmla="*/ 12535 w 91678"/>
                <a:gd name="connsiteY23" fmla="*/ 120005 h 150565"/>
                <a:gd name="connsiteX24" fmla="*/ 25583 w 91678"/>
                <a:gd name="connsiteY24" fmla="*/ 132867 h 150565"/>
                <a:gd name="connsiteX25" fmla="*/ 45304 w 91678"/>
                <a:gd name="connsiteY25" fmla="*/ 138030 h 150565"/>
                <a:gd name="connsiteX26" fmla="*/ 56444 w 91678"/>
                <a:gd name="connsiteY26" fmla="*/ 136309 h 150565"/>
                <a:gd name="connsiteX27" fmla="*/ 66654 w 91678"/>
                <a:gd name="connsiteY27" fmla="*/ 131052 h 150565"/>
                <a:gd name="connsiteX28" fmla="*/ 74143 w 91678"/>
                <a:gd name="connsiteY28" fmla="*/ 122354 h 150565"/>
                <a:gd name="connsiteX29" fmla="*/ 77073 w 91678"/>
                <a:gd name="connsiteY29" fmla="*/ 110307 h 150565"/>
                <a:gd name="connsiteX30" fmla="*/ 74143 w 91678"/>
                <a:gd name="connsiteY30" fmla="*/ 97865 h 150565"/>
                <a:gd name="connsiteX31" fmla="*/ 66352 w 91678"/>
                <a:gd name="connsiteY31" fmla="*/ 89562 h 150565"/>
                <a:gd name="connsiteX32" fmla="*/ 55212 w 91678"/>
                <a:gd name="connsiteY32" fmla="*/ 84004 h 150565"/>
                <a:gd name="connsiteX33" fmla="*/ 42072 w 91678"/>
                <a:gd name="connsiteY33" fmla="*/ 79562 h 150565"/>
                <a:gd name="connsiteX34" fmla="*/ 28117 w 91678"/>
                <a:gd name="connsiteY34" fmla="*/ 74492 h 150565"/>
                <a:gd name="connsiteX35" fmla="*/ 15768 w 91678"/>
                <a:gd name="connsiteY35" fmla="*/ 67096 h 150565"/>
                <a:gd name="connsiteX36" fmla="*/ 6977 w 91678"/>
                <a:gd name="connsiteY36" fmla="*/ 55863 h 150565"/>
                <a:gd name="connsiteX37" fmla="*/ 3628 w 91678"/>
                <a:gd name="connsiteY37" fmla="*/ 39467 h 150565"/>
                <a:gd name="connsiteX38" fmla="*/ 7768 w 91678"/>
                <a:gd name="connsiteY38" fmla="*/ 21652 h 150565"/>
                <a:gd name="connsiteX39" fmla="*/ 18582 w 91678"/>
                <a:gd name="connsiteY39" fmla="*/ 9303 h 150565"/>
                <a:gd name="connsiteX40" fmla="*/ 33350 w 91678"/>
                <a:gd name="connsiteY40" fmla="*/ 2233 h 150565"/>
                <a:gd name="connsiteX41" fmla="*/ 49328 w 91678"/>
                <a:gd name="connsiteY41" fmla="*/ 0 h 150565"/>
                <a:gd name="connsiteX42" fmla="*/ 74213 w 91678"/>
                <a:gd name="connsiteY42" fmla="*/ 5163 h 150565"/>
                <a:gd name="connsiteX43" fmla="*/ 89795 w 91678"/>
                <a:gd name="connsiteY43" fmla="*/ 17396 h 150565"/>
                <a:gd name="connsiteX44" fmla="*/ 78259 w 91678"/>
                <a:gd name="connsiteY44" fmla="*/ 26699 h 15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1678" h="150565">
                  <a:moveTo>
                    <a:pt x="78306" y="26745"/>
                  </a:moveTo>
                  <a:cubicBezTo>
                    <a:pt x="75213" y="22420"/>
                    <a:pt x="71236" y="18954"/>
                    <a:pt x="66375" y="16326"/>
                  </a:cubicBezTo>
                  <a:cubicBezTo>
                    <a:pt x="61515" y="13698"/>
                    <a:pt x="55654" y="12373"/>
                    <a:pt x="48770" y="12373"/>
                  </a:cubicBezTo>
                  <a:cubicBezTo>
                    <a:pt x="45258" y="12373"/>
                    <a:pt x="41700" y="12908"/>
                    <a:pt x="38048" y="14001"/>
                  </a:cubicBezTo>
                  <a:cubicBezTo>
                    <a:pt x="34397" y="15070"/>
                    <a:pt x="31094" y="16745"/>
                    <a:pt x="28141" y="18954"/>
                  </a:cubicBezTo>
                  <a:cubicBezTo>
                    <a:pt x="25164" y="21187"/>
                    <a:pt x="22769" y="23978"/>
                    <a:pt x="20954" y="27350"/>
                  </a:cubicBezTo>
                  <a:cubicBezTo>
                    <a:pt x="19140" y="30722"/>
                    <a:pt x="18233" y="34699"/>
                    <a:pt x="18233" y="39281"/>
                  </a:cubicBezTo>
                  <a:cubicBezTo>
                    <a:pt x="18233" y="43862"/>
                    <a:pt x="19117" y="47653"/>
                    <a:pt x="20861" y="50607"/>
                  </a:cubicBezTo>
                  <a:cubicBezTo>
                    <a:pt x="22606" y="53584"/>
                    <a:pt x="24931" y="56096"/>
                    <a:pt x="27815" y="58189"/>
                  </a:cubicBezTo>
                  <a:cubicBezTo>
                    <a:pt x="30699" y="60282"/>
                    <a:pt x="34002" y="62003"/>
                    <a:pt x="37700" y="63352"/>
                  </a:cubicBezTo>
                  <a:cubicBezTo>
                    <a:pt x="41397" y="64701"/>
                    <a:pt x="45258" y="66050"/>
                    <a:pt x="49305" y="67398"/>
                  </a:cubicBezTo>
                  <a:cubicBezTo>
                    <a:pt x="54281" y="69026"/>
                    <a:pt x="59282" y="70771"/>
                    <a:pt x="64329" y="72654"/>
                  </a:cubicBezTo>
                  <a:cubicBezTo>
                    <a:pt x="69375" y="74538"/>
                    <a:pt x="73910" y="77003"/>
                    <a:pt x="77957" y="80050"/>
                  </a:cubicBezTo>
                  <a:cubicBezTo>
                    <a:pt x="81980" y="83074"/>
                    <a:pt x="85283" y="86934"/>
                    <a:pt x="87841" y="91586"/>
                  </a:cubicBezTo>
                  <a:cubicBezTo>
                    <a:pt x="90399" y="96237"/>
                    <a:pt x="91679" y="102144"/>
                    <a:pt x="91679" y="109284"/>
                  </a:cubicBezTo>
                  <a:cubicBezTo>
                    <a:pt x="91679" y="116424"/>
                    <a:pt x="90307" y="122610"/>
                    <a:pt x="87585" y="127797"/>
                  </a:cubicBezTo>
                  <a:cubicBezTo>
                    <a:pt x="84864" y="132983"/>
                    <a:pt x="81306" y="137285"/>
                    <a:pt x="76957" y="140658"/>
                  </a:cubicBezTo>
                  <a:cubicBezTo>
                    <a:pt x="72608" y="144030"/>
                    <a:pt x="67631" y="146518"/>
                    <a:pt x="62026" y="148146"/>
                  </a:cubicBezTo>
                  <a:cubicBezTo>
                    <a:pt x="56421" y="149774"/>
                    <a:pt x="50793" y="150565"/>
                    <a:pt x="45142" y="150565"/>
                  </a:cubicBezTo>
                  <a:cubicBezTo>
                    <a:pt x="40816" y="150565"/>
                    <a:pt x="36513" y="150123"/>
                    <a:pt x="32187" y="149239"/>
                  </a:cubicBezTo>
                  <a:cubicBezTo>
                    <a:pt x="27862" y="148356"/>
                    <a:pt x="23768" y="147053"/>
                    <a:pt x="19838" y="145286"/>
                  </a:cubicBezTo>
                  <a:cubicBezTo>
                    <a:pt x="15931" y="143541"/>
                    <a:pt x="12280" y="141309"/>
                    <a:pt x="8908" y="138611"/>
                  </a:cubicBezTo>
                  <a:cubicBezTo>
                    <a:pt x="5535" y="135913"/>
                    <a:pt x="2558" y="132820"/>
                    <a:pt x="0" y="129308"/>
                  </a:cubicBezTo>
                  <a:lnTo>
                    <a:pt x="12535" y="120005"/>
                  </a:lnTo>
                  <a:cubicBezTo>
                    <a:pt x="15629" y="125145"/>
                    <a:pt x="19978" y="129425"/>
                    <a:pt x="25583" y="132867"/>
                  </a:cubicBezTo>
                  <a:cubicBezTo>
                    <a:pt x="31188" y="136309"/>
                    <a:pt x="37746" y="138030"/>
                    <a:pt x="45304" y="138030"/>
                  </a:cubicBezTo>
                  <a:cubicBezTo>
                    <a:pt x="48956" y="138030"/>
                    <a:pt x="52654" y="137448"/>
                    <a:pt x="56444" y="136309"/>
                  </a:cubicBezTo>
                  <a:cubicBezTo>
                    <a:pt x="60212" y="135169"/>
                    <a:pt x="63631" y="133401"/>
                    <a:pt x="66654" y="131052"/>
                  </a:cubicBezTo>
                  <a:cubicBezTo>
                    <a:pt x="69678" y="128703"/>
                    <a:pt x="72189" y="125796"/>
                    <a:pt x="74143" y="122354"/>
                  </a:cubicBezTo>
                  <a:cubicBezTo>
                    <a:pt x="76096" y="118912"/>
                    <a:pt x="77073" y="114889"/>
                    <a:pt x="77073" y="110307"/>
                  </a:cubicBezTo>
                  <a:cubicBezTo>
                    <a:pt x="77073" y="105330"/>
                    <a:pt x="76096" y="101167"/>
                    <a:pt x="74143" y="97865"/>
                  </a:cubicBezTo>
                  <a:cubicBezTo>
                    <a:pt x="72189" y="94562"/>
                    <a:pt x="69585" y="91795"/>
                    <a:pt x="66352" y="89562"/>
                  </a:cubicBezTo>
                  <a:cubicBezTo>
                    <a:pt x="63119" y="87330"/>
                    <a:pt x="59398" y="85492"/>
                    <a:pt x="55212" y="84004"/>
                  </a:cubicBezTo>
                  <a:cubicBezTo>
                    <a:pt x="51026" y="82515"/>
                    <a:pt x="46653" y="81027"/>
                    <a:pt x="42072" y="79562"/>
                  </a:cubicBezTo>
                  <a:cubicBezTo>
                    <a:pt x="37351" y="78073"/>
                    <a:pt x="32699" y="76399"/>
                    <a:pt x="28117" y="74492"/>
                  </a:cubicBezTo>
                  <a:cubicBezTo>
                    <a:pt x="23536" y="72608"/>
                    <a:pt x="19419" y="70143"/>
                    <a:pt x="15768" y="67096"/>
                  </a:cubicBezTo>
                  <a:cubicBezTo>
                    <a:pt x="12117" y="64073"/>
                    <a:pt x="9187" y="60328"/>
                    <a:pt x="6977" y="55863"/>
                  </a:cubicBezTo>
                  <a:cubicBezTo>
                    <a:pt x="4768" y="51398"/>
                    <a:pt x="3628" y="45956"/>
                    <a:pt x="3628" y="39467"/>
                  </a:cubicBezTo>
                  <a:cubicBezTo>
                    <a:pt x="3628" y="32583"/>
                    <a:pt x="5000" y="26652"/>
                    <a:pt x="7768" y="21652"/>
                  </a:cubicBezTo>
                  <a:cubicBezTo>
                    <a:pt x="10535" y="16675"/>
                    <a:pt x="14140" y="12559"/>
                    <a:pt x="18582" y="9303"/>
                  </a:cubicBezTo>
                  <a:cubicBezTo>
                    <a:pt x="23024" y="6070"/>
                    <a:pt x="27955" y="3698"/>
                    <a:pt x="33350" y="2233"/>
                  </a:cubicBezTo>
                  <a:cubicBezTo>
                    <a:pt x="38746" y="744"/>
                    <a:pt x="44072" y="0"/>
                    <a:pt x="49328" y="0"/>
                  </a:cubicBezTo>
                  <a:cubicBezTo>
                    <a:pt x="59049" y="0"/>
                    <a:pt x="67329" y="1721"/>
                    <a:pt x="74213" y="5163"/>
                  </a:cubicBezTo>
                  <a:cubicBezTo>
                    <a:pt x="81097" y="8605"/>
                    <a:pt x="86283" y="12675"/>
                    <a:pt x="89795" y="17396"/>
                  </a:cubicBezTo>
                  <a:lnTo>
                    <a:pt x="78259" y="26699"/>
                  </a:lnTo>
                  <a:close/>
                </a:path>
              </a:pathLst>
            </a:custGeom>
            <a:solidFill>
              <a:srgbClr val="005B59"/>
            </a:solidFill>
            <a:ln w="0" cap="flat">
              <a:noFill/>
              <a:prstDash val="solid"/>
              <a:miter/>
            </a:ln>
          </p:spPr>
          <p:txBody>
            <a:bodyPr rtlCol="0" anchor="ctr"/>
            <a:lstStyle/>
            <a:p>
              <a:endParaRPr lang="sv-SE"/>
            </a:p>
          </p:txBody>
        </p:sp>
        <p:sp>
          <p:nvSpPr>
            <p:cNvPr id="64" name="Frihandsfigur: Form 63">
              <a:extLst>
                <a:ext uri="{FF2B5EF4-FFF2-40B4-BE49-F238E27FC236}">
                  <a16:creationId xmlns:a16="http://schemas.microsoft.com/office/drawing/2014/main" id="{243C9CED-E2F3-93AF-F67D-939992697091}"/>
                </a:ext>
              </a:extLst>
            </p:cNvPr>
            <p:cNvSpPr/>
            <p:nvPr/>
          </p:nvSpPr>
          <p:spPr>
            <a:xfrm>
              <a:off x="11642609" y="6495345"/>
              <a:ext cx="107842" cy="143262"/>
            </a:xfrm>
            <a:custGeom>
              <a:avLst/>
              <a:gdLst>
                <a:gd name="connsiteX0" fmla="*/ 14559 w 107842"/>
                <a:gd name="connsiteY0" fmla="*/ 64352 h 143262"/>
                <a:gd name="connsiteX1" fmla="*/ 14768 w 107842"/>
                <a:gd name="connsiteY1" fmla="*/ 64352 h 143262"/>
                <a:gd name="connsiteX2" fmla="*/ 82957 w 107842"/>
                <a:gd name="connsiteY2" fmla="*/ 0 h 143262"/>
                <a:gd name="connsiteX3" fmla="*/ 103795 w 107842"/>
                <a:gd name="connsiteY3" fmla="*/ 0 h 143262"/>
                <a:gd name="connsiteX4" fmla="*/ 31559 w 107842"/>
                <a:gd name="connsiteY4" fmla="*/ 64956 h 143262"/>
                <a:gd name="connsiteX5" fmla="*/ 107842 w 107842"/>
                <a:gd name="connsiteY5" fmla="*/ 143262 h 143262"/>
                <a:gd name="connsiteX6" fmla="*/ 86399 w 107842"/>
                <a:gd name="connsiteY6" fmla="*/ 143262 h 143262"/>
                <a:gd name="connsiteX7" fmla="*/ 14768 w 107842"/>
                <a:gd name="connsiteY7" fmla="*/ 66980 h 143262"/>
                <a:gd name="connsiteX8" fmla="*/ 14559 w 107842"/>
                <a:gd name="connsiteY8" fmla="*/ 66980 h 143262"/>
                <a:gd name="connsiteX9" fmla="*/ 14559 w 107842"/>
                <a:gd name="connsiteY9" fmla="*/ 143262 h 143262"/>
                <a:gd name="connsiteX10" fmla="*/ 0 w 107842"/>
                <a:gd name="connsiteY10" fmla="*/ 143262 h 143262"/>
                <a:gd name="connsiteX11" fmla="*/ 0 w 107842"/>
                <a:gd name="connsiteY11" fmla="*/ 0 h 143262"/>
                <a:gd name="connsiteX12" fmla="*/ 14559 w 107842"/>
                <a:gd name="connsiteY12" fmla="*/ 0 h 143262"/>
                <a:gd name="connsiteX13" fmla="*/ 14559 w 107842"/>
                <a:gd name="connsiteY13" fmla="*/ 64352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842" h="143262">
                  <a:moveTo>
                    <a:pt x="14559" y="64352"/>
                  </a:moveTo>
                  <a:lnTo>
                    <a:pt x="14768" y="64352"/>
                  </a:lnTo>
                  <a:lnTo>
                    <a:pt x="82957" y="0"/>
                  </a:lnTo>
                  <a:lnTo>
                    <a:pt x="103795" y="0"/>
                  </a:lnTo>
                  <a:lnTo>
                    <a:pt x="31559" y="64956"/>
                  </a:lnTo>
                  <a:lnTo>
                    <a:pt x="107842" y="143262"/>
                  </a:lnTo>
                  <a:lnTo>
                    <a:pt x="86399" y="143262"/>
                  </a:lnTo>
                  <a:lnTo>
                    <a:pt x="14768" y="66980"/>
                  </a:lnTo>
                  <a:lnTo>
                    <a:pt x="14559" y="66980"/>
                  </a:lnTo>
                  <a:lnTo>
                    <a:pt x="14559" y="143262"/>
                  </a:lnTo>
                  <a:lnTo>
                    <a:pt x="0" y="143262"/>
                  </a:lnTo>
                  <a:lnTo>
                    <a:pt x="0" y="0"/>
                  </a:lnTo>
                  <a:lnTo>
                    <a:pt x="14559" y="0"/>
                  </a:lnTo>
                  <a:lnTo>
                    <a:pt x="14559" y="64352"/>
                  </a:lnTo>
                  <a:close/>
                </a:path>
              </a:pathLst>
            </a:custGeom>
            <a:solidFill>
              <a:srgbClr val="005B59"/>
            </a:solidFill>
            <a:ln w="0" cap="flat">
              <a:noFill/>
              <a:prstDash val="solid"/>
              <a:miter/>
            </a:ln>
          </p:spPr>
          <p:txBody>
            <a:bodyPr rtlCol="0" anchor="ctr"/>
            <a:lstStyle/>
            <a:p>
              <a:endParaRPr lang="sv-SE"/>
            </a:p>
          </p:txBody>
        </p:sp>
        <p:sp>
          <p:nvSpPr>
            <p:cNvPr id="65" name="Frihandsfigur: Form 64">
              <a:extLst>
                <a:ext uri="{FF2B5EF4-FFF2-40B4-BE49-F238E27FC236}">
                  <a16:creationId xmlns:a16="http://schemas.microsoft.com/office/drawing/2014/main" id="{90326D9F-C518-072D-CD9A-D66C118CC27A}"/>
                </a:ext>
              </a:extLst>
            </p:cNvPr>
            <p:cNvSpPr/>
            <p:nvPr/>
          </p:nvSpPr>
          <p:spPr>
            <a:xfrm>
              <a:off x="11769662" y="6495322"/>
              <a:ext cx="96330" cy="143262"/>
            </a:xfrm>
            <a:custGeom>
              <a:avLst/>
              <a:gdLst>
                <a:gd name="connsiteX0" fmla="*/ 14559 w 96330"/>
                <a:gd name="connsiteY0" fmla="*/ 143262 h 143262"/>
                <a:gd name="connsiteX1" fmla="*/ 0 w 96330"/>
                <a:gd name="connsiteY1" fmla="*/ 143262 h 143262"/>
                <a:gd name="connsiteX2" fmla="*/ 0 w 96330"/>
                <a:gd name="connsiteY2" fmla="*/ 0 h 143262"/>
                <a:gd name="connsiteX3" fmla="*/ 42095 w 96330"/>
                <a:gd name="connsiteY3" fmla="*/ 0 h 143262"/>
                <a:gd name="connsiteX4" fmla="*/ 61631 w 96330"/>
                <a:gd name="connsiteY4" fmla="*/ 2023 h 143262"/>
                <a:gd name="connsiteX5" fmla="*/ 77213 w 96330"/>
                <a:gd name="connsiteY5" fmla="*/ 8605 h 143262"/>
                <a:gd name="connsiteX6" fmla="*/ 87423 w 96330"/>
                <a:gd name="connsiteY6" fmla="*/ 20443 h 143262"/>
                <a:gd name="connsiteX7" fmla="*/ 91074 w 96330"/>
                <a:gd name="connsiteY7" fmla="*/ 38234 h 143262"/>
                <a:gd name="connsiteX8" fmla="*/ 88236 w 96330"/>
                <a:gd name="connsiteY8" fmla="*/ 52607 h 143262"/>
                <a:gd name="connsiteX9" fmla="*/ 80539 w 96330"/>
                <a:gd name="connsiteY9" fmla="*/ 63840 h 143262"/>
                <a:gd name="connsiteX10" fmla="*/ 69003 w 96330"/>
                <a:gd name="connsiteY10" fmla="*/ 71422 h 143262"/>
                <a:gd name="connsiteX11" fmla="*/ 54444 w 96330"/>
                <a:gd name="connsiteY11" fmla="*/ 75050 h 143262"/>
                <a:gd name="connsiteX12" fmla="*/ 96330 w 96330"/>
                <a:gd name="connsiteY12" fmla="*/ 143239 h 143262"/>
                <a:gd name="connsiteX13" fmla="*/ 78515 w 96330"/>
                <a:gd name="connsiteY13" fmla="*/ 143239 h 143262"/>
                <a:gd name="connsiteX14" fmla="*/ 38862 w 96330"/>
                <a:gd name="connsiteY14" fmla="*/ 76259 h 143262"/>
                <a:gd name="connsiteX15" fmla="*/ 14582 w 96330"/>
                <a:gd name="connsiteY15" fmla="*/ 76259 h 143262"/>
                <a:gd name="connsiteX16" fmla="*/ 14582 w 96330"/>
                <a:gd name="connsiteY16" fmla="*/ 143239 h 143262"/>
                <a:gd name="connsiteX17" fmla="*/ 14559 w 96330"/>
                <a:gd name="connsiteY17" fmla="*/ 63747 h 143262"/>
                <a:gd name="connsiteX18" fmla="*/ 39862 w 96330"/>
                <a:gd name="connsiteY18" fmla="*/ 63747 h 143262"/>
                <a:gd name="connsiteX19" fmla="*/ 66980 w 96330"/>
                <a:gd name="connsiteY19" fmla="*/ 57375 h 143262"/>
                <a:gd name="connsiteX20" fmla="*/ 76492 w 96330"/>
                <a:gd name="connsiteY20" fmla="*/ 38258 h 143262"/>
                <a:gd name="connsiteX21" fmla="*/ 73864 w 96330"/>
                <a:gd name="connsiteY21" fmla="*/ 26327 h 143262"/>
                <a:gd name="connsiteX22" fmla="*/ 66584 w 96330"/>
                <a:gd name="connsiteY22" fmla="*/ 18443 h 143262"/>
                <a:gd name="connsiteX23" fmla="*/ 55258 w 96330"/>
                <a:gd name="connsiteY23" fmla="*/ 14001 h 143262"/>
                <a:gd name="connsiteX24" fmla="*/ 40490 w 96330"/>
                <a:gd name="connsiteY24" fmla="*/ 12582 h 143262"/>
                <a:gd name="connsiteX25" fmla="*/ 14582 w 96330"/>
                <a:gd name="connsiteY25" fmla="*/ 12582 h 143262"/>
                <a:gd name="connsiteX26" fmla="*/ 14582 w 96330"/>
                <a:gd name="connsiteY26" fmla="*/ 63770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6330" h="143262">
                  <a:moveTo>
                    <a:pt x="14559" y="143262"/>
                  </a:moveTo>
                  <a:lnTo>
                    <a:pt x="0" y="143262"/>
                  </a:lnTo>
                  <a:lnTo>
                    <a:pt x="0" y="0"/>
                  </a:lnTo>
                  <a:lnTo>
                    <a:pt x="42095" y="0"/>
                  </a:lnTo>
                  <a:cubicBezTo>
                    <a:pt x="49095" y="0"/>
                    <a:pt x="55607" y="674"/>
                    <a:pt x="61631" y="2023"/>
                  </a:cubicBezTo>
                  <a:cubicBezTo>
                    <a:pt x="67631" y="3372"/>
                    <a:pt x="72817" y="5558"/>
                    <a:pt x="77213" y="8605"/>
                  </a:cubicBezTo>
                  <a:cubicBezTo>
                    <a:pt x="81608" y="11652"/>
                    <a:pt x="85004" y="15582"/>
                    <a:pt x="87423" y="20443"/>
                  </a:cubicBezTo>
                  <a:cubicBezTo>
                    <a:pt x="89841" y="25303"/>
                    <a:pt x="91074" y="31234"/>
                    <a:pt x="91074" y="38234"/>
                  </a:cubicBezTo>
                  <a:cubicBezTo>
                    <a:pt x="91074" y="43490"/>
                    <a:pt x="90120" y="48281"/>
                    <a:pt x="88236" y="52607"/>
                  </a:cubicBezTo>
                  <a:cubicBezTo>
                    <a:pt x="86353" y="56933"/>
                    <a:pt x="83795" y="60677"/>
                    <a:pt x="80539" y="63840"/>
                  </a:cubicBezTo>
                  <a:cubicBezTo>
                    <a:pt x="77306" y="67003"/>
                    <a:pt x="73468" y="69538"/>
                    <a:pt x="69003" y="71422"/>
                  </a:cubicBezTo>
                  <a:cubicBezTo>
                    <a:pt x="64538" y="73306"/>
                    <a:pt x="59701" y="74515"/>
                    <a:pt x="54444" y="75050"/>
                  </a:cubicBezTo>
                  <a:lnTo>
                    <a:pt x="96330" y="143239"/>
                  </a:lnTo>
                  <a:lnTo>
                    <a:pt x="78515" y="143239"/>
                  </a:lnTo>
                  <a:lnTo>
                    <a:pt x="38862" y="76259"/>
                  </a:lnTo>
                  <a:lnTo>
                    <a:pt x="14582" y="76259"/>
                  </a:lnTo>
                  <a:lnTo>
                    <a:pt x="14582" y="143239"/>
                  </a:lnTo>
                  <a:close/>
                  <a:moveTo>
                    <a:pt x="14559" y="63747"/>
                  </a:moveTo>
                  <a:lnTo>
                    <a:pt x="39862" y="63747"/>
                  </a:lnTo>
                  <a:cubicBezTo>
                    <a:pt x="51607" y="63747"/>
                    <a:pt x="60631" y="61631"/>
                    <a:pt x="66980" y="57375"/>
                  </a:cubicBezTo>
                  <a:cubicBezTo>
                    <a:pt x="73329" y="53119"/>
                    <a:pt x="76492" y="46746"/>
                    <a:pt x="76492" y="38258"/>
                  </a:cubicBezTo>
                  <a:cubicBezTo>
                    <a:pt x="76492" y="33536"/>
                    <a:pt x="75608" y="29559"/>
                    <a:pt x="73864" y="26327"/>
                  </a:cubicBezTo>
                  <a:cubicBezTo>
                    <a:pt x="72120" y="23094"/>
                    <a:pt x="69678" y="20466"/>
                    <a:pt x="66584" y="18443"/>
                  </a:cubicBezTo>
                  <a:cubicBezTo>
                    <a:pt x="63491" y="16419"/>
                    <a:pt x="59701" y="14931"/>
                    <a:pt x="55258" y="14001"/>
                  </a:cubicBezTo>
                  <a:cubicBezTo>
                    <a:pt x="50816" y="13070"/>
                    <a:pt x="45886" y="12582"/>
                    <a:pt x="40490" y="12582"/>
                  </a:cubicBezTo>
                  <a:lnTo>
                    <a:pt x="14582" y="12582"/>
                  </a:lnTo>
                  <a:lnTo>
                    <a:pt x="14582" y="63770"/>
                  </a:lnTo>
                  <a:close/>
                </a:path>
              </a:pathLst>
            </a:custGeom>
            <a:solidFill>
              <a:srgbClr val="005B59"/>
            </a:solidFill>
            <a:ln w="0" cap="flat">
              <a:noFill/>
              <a:prstDash val="solid"/>
              <a:miter/>
            </a:ln>
          </p:spPr>
          <p:txBody>
            <a:bodyPr rtlCol="0" anchor="ctr"/>
            <a:lstStyle/>
            <a:p>
              <a:endParaRPr lang="sv-SE"/>
            </a:p>
          </p:txBody>
        </p:sp>
      </p:grpSp>
      <p:sp>
        <p:nvSpPr>
          <p:cNvPr id="8" name="textruta 7">
            <a:extLst>
              <a:ext uri="{FF2B5EF4-FFF2-40B4-BE49-F238E27FC236}">
                <a16:creationId xmlns:a16="http://schemas.microsoft.com/office/drawing/2014/main" id="{8B5D254A-7FF3-FA91-5C1D-6F8BA46EA6CA}"/>
              </a:ext>
            </a:extLst>
          </p:cNvPr>
          <p:cNvSpPr txBox="1"/>
          <p:nvPr userDrawn="1"/>
        </p:nvSpPr>
        <p:spPr>
          <a:xfrm>
            <a:off x="839788" y="6484938"/>
            <a:ext cx="3744912" cy="138432"/>
          </a:xfrm>
          <a:prstGeom prst="rect">
            <a:avLst/>
          </a:prstGeom>
        </p:spPr>
        <p:txBody>
          <a:bodyPr vert="horz" lIns="0" tIns="0" rIns="0" bIns="0" rtlCol="0" anchor="t">
            <a:noAutofit/>
          </a:bodyPr>
          <a:lstStyle>
            <a:defPPr>
              <a:defRPr lang="sv-SE"/>
            </a:defPPr>
            <a:lvl1pPr>
              <a:defRPr sz="900">
                <a:solidFill>
                  <a:schemeClr val="tx1">
                    <a:lumMod val="65000"/>
                    <a:lumOff val="35000"/>
                  </a:schemeClr>
                </a:solidFill>
              </a:defRPr>
            </a:lvl1pPr>
          </a:lstStyle>
          <a:p>
            <a:pPr lvl="0"/>
            <a:r>
              <a:rPr lang="en-US" b="1" err="1"/>
              <a:t>Kontakta</a:t>
            </a:r>
            <a:r>
              <a:rPr lang="en-US" b="1"/>
              <a:t> </a:t>
            </a:r>
            <a:r>
              <a:rPr lang="en-US" b="1" err="1"/>
              <a:t>oss</a:t>
            </a:r>
            <a:r>
              <a:rPr lang="en-US" b="1"/>
              <a:t> </a:t>
            </a:r>
            <a:r>
              <a:rPr lang="en-US"/>
              <a:t>Tel: 08 525 029 96 </a:t>
            </a:r>
            <a:r>
              <a:rPr lang="en-US" err="1"/>
              <a:t>eller</a:t>
            </a:r>
            <a:r>
              <a:rPr lang="en-US"/>
              <a:t> e-post: inkopscentralen@adda.se</a:t>
            </a:r>
          </a:p>
        </p:txBody>
      </p:sp>
    </p:spTree>
    <p:extLst>
      <p:ext uri="{BB962C8B-B14F-4D97-AF65-F5344CB8AC3E}">
        <p14:creationId xmlns:p14="http://schemas.microsoft.com/office/powerpoint/2010/main" val="409881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B99C54-75B7-28E2-7190-80486C5FAB6E}"/>
              </a:ext>
            </a:extLst>
          </p:cNvPr>
          <p:cNvSpPr>
            <a:spLocks noGrp="1"/>
          </p:cNvSpPr>
          <p:nvPr>
            <p:ph type="title" hasCustomPrompt="1"/>
          </p:nvPr>
        </p:nvSpPr>
        <p:spPr>
          <a:xfrm>
            <a:off x="1838372" y="620713"/>
            <a:ext cx="7364365" cy="707313"/>
          </a:xfrm>
        </p:spPr>
        <p:txBody>
          <a:bodyPr/>
          <a:lstStyle>
            <a:lvl1pPr>
              <a:defRPr/>
            </a:lvl1pPr>
          </a:lstStyle>
          <a:p>
            <a:r>
              <a:rPr lang="sv-SE"/>
              <a:t>Rubrik</a:t>
            </a:r>
          </a:p>
        </p:txBody>
      </p:sp>
      <p:sp>
        <p:nvSpPr>
          <p:cNvPr id="3" name="Platshållare för datum 2">
            <a:extLst>
              <a:ext uri="{FF2B5EF4-FFF2-40B4-BE49-F238E27FC236}">
                <a16:creationId xmlns:a16="http://schemas.microsoft.com/office/drawing/2014/main" id="{C02307F1-F4E6-DFCF-6869-D93E5FB6C731}"/>
              </a:ext>
              <a:ext uri="{C183D7F6-B498-43B3-948B-1728B52AA6E4}">
                <adec:decorative xmlns:adec="http://schemas.microsoft.com/office/drawing/2017/decorative" val="1"/>
              </a:ext>
            </a:extLst>
          </p:cNvPr>
          <p:cNvSpPr>
            <a:spLocks noGrp="1"/>
          </p:cNvSpPr>
          <p:nvPr>
            <p:ph type="dt" sz="half" idx="10"/>
          </p:nvPr>
        </p:nvSpPr>
        <p:spPr/>
        <p:txBody>
          <a:bodyPr/>
          <a:lstStyle/>
          <a:p>
            <a:fld id="{FD403CD0-842C-4BCD-83D3-BB78B185EE38}" type="datetimeFigureOut">
              <a:rPr lang="sv-SE" smtClean="0"/>
              <a:pPr/>
              <a:t>2024-08-27</a:t>
            </a:fld>
            <a:endParaRPr lang="sv-SE"/>
          </a:p>
        </p:txBody>
      </p:sp>
      <p:sp>
        <p:nvSpPr>
          <p:cNvPr id="4" name="Platshållare för sidfot 3">
            <a:extLst>
              <a:ext uri="{FF2B5EF4-FFF2-40B4-BE49-F238E27FC236}">
                <a16:creationId xmlns:a16="http://schemas.microsoft.com/office/drawing/2014/main" id="{1007F5BB-7526-F4F3-B24A-F9A4156ACDF5}"/>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23F9846-C2B0-CB8B-F157-60DA9C1CC428}"/>
              </a:ext>
              <a:ext uri="{C183D7F6-B498-43B3-948B-1728B52AA6E4}">
                <adec:decorative xmlns:adec="http://schemas.microsoft.com/office/drawing/2017/decorative" val="1"/>
              </a:ext>
            </a:extLst>
          </p:cNvPr>
          <p:cNvSpPr>
            <a:spLocks noGrp="1"/>
          </p:cNvSpPr>
          <p:nvPr>
            <p:ph type="sldNum" sz="quarter" idx="12"/>
          </p:nvPr>
        </p:nvSpPr>
        <p:spPr/>
        <p:txBody>
          <a:bodyPr/>
          <a:lstStyle/>
          <a:p>
            <a:fld id="{AE086683-F536-42AB-ABBC-F4803DFE8DBC}" type="slidenum">
              <a:rPr lang="sv-SE" smtClean="0"/>
              <a:pPr/>
              <a:t>‹#›</a:t>
            </a:fld>
            <a:endParaRPr lang="sv-SE"/>
          </a:p>
        </p:txBody>
      </p:sp>
      <p:sp>
        <p:nvSpPr>
          <p:cNvPr id="7" name="Platshållare för bild 6">
            <a:extLst>
              <a:ext uri="{FF2B5EF4-FFF2-40B4-BE49-F238E27FC236}">
                <a16:creationId xmlns:a16="http://schemas.microsoft.com/office/drawing/2014/main" id="{A5949F89-AC8C-9286-2549-E831546C3183}"/>
              </a:ext>
            </a:extLst>
          </p:cNvPr>
          <p:cNvSpPr>
            <a:spLocks noGrp="1"/>
          </p:cNvSpPr>
          <p:nvPr>
            <p:ph type="pic" sz="quarter" idx="13" hasCustomPrompt="1"/>
          </p:nvPr>
        </p:nvSpPr>
        <p:spPr>
          <a:xfrm>
            <a:off x="839788" y="624643"/>
            <a:ext cx="709200" cy="709200"/>
          </a:xfrm>
        </p:spPr>
        <p:txBody>
          <a:bodyPr lIns="36000"/>
          <a:lstStyle>
            <a:lvl1pPr marL="0" indent="0">
              <a:buNone/>
              <a:defRPr sz="1000"/>
            </a:lvl1pPr>
          </a:lstStyle>
          <a:p>
            <a:r>
              <a:rPr lang="sv-SE"/>
              <a:t>Lägg till ikon</a:t>
            </a:r>
          </a:p>
        </p:txBody>
      </p:sp>
      <p:sp>
        <p:nvSpPr>
          <p:cNvPr id="8" name="Platshållare för text 110">
            <a:extLst>
              <a:ext uri="{FF2B5EF4-FFF2-40B4-BE49-F238E27FC236}">
                <a16:creationId xmlns:a16="http://schemas.microsoft.com/office/drawing/2014/main" id="{26969871-0627-FAC4-8776-C00CE21F5E57}"/>
              </a:ext>
            </a:extLst>
          </p:cNvPr>
          <p:cNvSpPr>
            <a:spLocks noGrp="1"/>
          </p:cNvSpPr>
          <p:nvPr>
            <p:ph type="body" sz="quarter" idx="20" hasCustomPrompt="1"/>
          </p:nvPr>
        </p:nvSpPr>
        <p:spPr>
          <a:xfrm>
            <a:off x="839788" y="1520825"/>
            <a:ext cx="4114800" cy="265112"/>
          </a:xfrm>
          <a:solidFill>
            <a:schemeClr val="accent3"/>
          </a:solidFill>
        </p:spPr>
        <p:txBody>
          <a:bodyPr lIns="144000" tIns="0" rIns="144000" anchor="ctr" anchorCtr="0"/>
          <a:lstStyle>
            <a:lvl1pPr marL="0" indent="0" algn="l">
              <a:buNone/>
              <a:defRPr sz="1050" b="1">
                <a:solidFill>
                  <a:schemeClr val="bg1"/>
                </a:solidFill>
              </a:defRPr>
            </a:lvl1pPr>
            <a:lvl2pPr marL="176213" indent="0">
              <a:buNone/>
              <a:defRPr/>
            </a:lvl2pPr>
          </a:lstStyle>
          <a:p>
            <a:pPr lvl="0"/>
            <a:r>
              <a:rPr lang="sv-SE"/>
              <a:t>Rubrik</a:t>
            </a:r>
          </a:p>
        </p:txBody>
      </p:sp>
      <p:sp>
        <p:nvSpPr>
          <p:cNvPr id="9" name="Platshållare för text 113">
            <a:extLst>
              <a:ext uri="{FF2B5EF4-FFF2-40B4-BE49-F238E27FC236}">
                <a16:creationId xmlns:a16="http://schemas.microsoft.com/office/drawing/2014/main" id="{B15D9E8C-FF5D-9C16-8DA8-D426C54950D5}"/>
              </a:ext>
            </a:extLst>
          </p:cNvPr>
          <p:cNvSpPr>
            <a:spLocks noGrp="1"/>
          </p:cNvSpPr>
          <p:nvPr>
            <p:ph type="body" sz="quarter" idx="22"/>
          </p:nvPr>
        </p:nvSpPr>
        <p:spPr>
          <a:xfrm>
            <a:off x="839788" y="1785936"/>
            <a:ext cx="4114800" cy="2888777"/>
          </a:xfrm>
          <a:solidFill>
            <a:srgbClr val="FBF4EA"/>
          </a:solidFill>
        </p:spPr>
        <p:txBody>
          <a:bodyPr lIns="144000" tIns="144000" rIns="144000"/>
          <a:lstStyle>
            <a:lvl1pPr marL="108000" indent="-108000">
              <a:spcBef>
                <a:spcPts val="400"/>
              </a:spcBef>
              <a:spcAft>
                <a:spcPts val="200"/>
              </a:spcAft>
              <a:defRPr sz="1050"/>
            </a:lvl1pPr>
            <a:lvl2pPr marL="216000" indent="-108000">
              <a:spcBef>
                <a:spcPts val="200"/>
              </a:spcBef>
              <a:spcAft>
                <a:spcPts val="400"/>
              </a:spcAft>
              <a:defRPr sz="1050"/>
            </a:lvl2pPr>
          </a:lstStyle>
          <a:p>
            <a:pPr lvl="0"/>
            <a:r>
              <a:rPr lang="sv-SE"/>
              <a:t>Klicka här för att ändra format på bakgrundstexten</a:t>
            </a:r>
          </a:p>
          <a:p>
            <a:pPr lvl="1"/>
            <a:r>
              <a:rPr lang="sv-SE"/>
              <a:t>Nivå två</a:t>
            </a:r>
          </a:p>
        </p:txBody>
      </p:sp>
      <p:sp>
        <p:nvSpPr>
          <p:cNvPr id="10" name="Platshållare för text 110">
            <a:extLst>
              <a:ext uri="{FF2B5EF4-FFF2-40B4-BE49-F238E27FC236}">
                <a16:creationId xmlns:a16="http://schemas.microsoft.com/office/drawing/2014/main" id="{2257820F-0442-8779-9734-081A06FA287E}"/>
              </a:ext>
            </a:extLst>
          </p:cNvPr>
          <p:cNvSpPr>
            <a:spLocks noGrp="1"/>
          </p:cNvSpPr>
          <p:nvPr>
            <p:ph type="body" sz="quarter" idx="23" hasCustomPrompt="1"/>
          </p:nvPr>
        </p:nvSpPr>
        <p:spPr>
          <a:xfrm>
            <a:off x="839788" y="4853611"/>
            <a:ext cx="4114800" cy="265112"/>
          </a:xfrm>
          <a:solidFill>
            <a:schemeClr val="accent3"/>
          </a:solidFill>
        </p:spPr>
        <p:txBody>
          <a:bodyPr lIns="144000" tIns="0" rIns="144000" anchor="ctr" anchorCtr="0"/>
          <a:lstStyle>
            <a:lvl1pPr marL="0" indent="0" algn="l">
              <a:buNone/>
              <a:defRPr sz="1050" b="1">
                <a:solidFill>
                  <a:schemeClr val="bg1"/>
                </a:solidFill>
              </a:defRPr>
            </a:lvl1pPr>
            <a:lvl2pPr marL="176213" indent="0">
              <a:buNone/>
              <a:defRPr/>
            </a:lvl2pPr>
          </a:lstStyle>
          <a:p>
            <a:pPr lvl="0"/>
            <a:r>
              <a:rPr lang="sv-SE"/>
              <a:t>Rubrik</a:t>
            </a:r>
          </a:p>
        </p:txBody>
      </p:sp>
      <p:sp>
        <p:nvSpPr>
          <p:cNvPr id="12" name="Platshållare för text 110">
            <a:extLst>
              <a:ext uri="{FF2B5EF4-FFF2-40B4-BE49-F238E27FC236}">
                <a16:creationId xmlns:a16="http://schemas.microsoft.com/office/drawing/2014/main" id="{D0ED6CF4-1E68-FEFC-83F8-DCA97CC16090}"/>
              </a:ext>
            </a:extLst>
          </p:cNvPr>
          <p:cNvSpPr>
            <a:spLocks noGrp="1"/>
          </p:cNvSpPr>
          <p:nvPr>
            <p:ph type="body" sz="quarter" idx="25" hasCustomPrompt="1"/>
          </p:nvPr>
        </p:nvSpPr>
        <p:spPr>
          <a:xfrm>
            <a:off x="5084000" y="1520825"/>
            <a:ext cx="4114800" cy="265112"/>
          </a:xfrm>
          <a:solidFill>
            <a:schemeClr val="accent3"/>
          </a:solidFill>
        </p:spPr>
        <p:txBody>
          <a:bodyPr lIns="144000" tIns="0" rIns="144000" anchor="ctr" anchorCtr="0"/>
          <a:lstStyle>
            <a:lvl1pPr marL="0" indent="0" algn="l">
              <a:buNone/>
              <a:defRPr sz="1050" b="1">
                <a:solidFill>
                  <a:schemeClr val="bg1"/>
                </a:solidFill>
              </a:defRPr>
            </a:lvl1pPr>
            <a:lvl2pPr marL="176213" indent="0">
              <a:buNone/>
              <a:defRPr/>
            </a:lvl2pPr>
          </a:lstStyle>
          <a:p>
            <a:pPr lvl="0"/>
            <a:r>
              <a:rPr lang="sv-SE"/>
              <a:t>Rubrik</a:t>
            </a:r>
          </a:p>
        </p:txBody>
      </p:sp>
      <p:sp>
        <p:nvSpPr>
          <p:cNvPr id="14" name="Platshållare för text 110">
            <a:extLst>
              <a:ext uri="{FF2B5EF4-FFF2-40B4-BE49-F238E27FC236}">
                <a16:creationId xmlns:a16="http://schemas.microsoft.com/office/drawing/2014/main" id="{087EC846-A0DD-C9DB-A154-CABC8E3E9E4F}"/>
              </a:ext>
            </a:extLst>
          </p:cNvPr>
          <p:cNvSpPr>
            <a:spLocks noGrp="1"/>
          </p:cNvSpPr>
          <p:nvPr>
            <p:ph type="body" sz="quarter" idx="27" hasCustomPrompt="1"/>
          </p:nvPr>
        </p:nvSpPr>
        <p:spPr>
          <a:xfrm>
            <a:off x="5087938" y="4100415"/>
            <a:ext cx="4114800" cy="265112"/>
          </a:xfrm>
          <a:solidFill>
            <a:schemeClr val="accent3"/>
          </a:solidFill>
        </p:spPr>
        <p:txBody>
          <a:bodyPr lIns="144000" tIns="0" rIns="144000" anchor="ctr" anchorCtr="0"/>
          <a:lstStyle>
            <a:lvl1pPr marL="0" indent="0" algn="l">
              <a:buNone/>
              <a:defRPr sz="1050" b="1">
                <a:solidFill>
                  <a:schemeClr val="bg1"/>
                </a:solidFill>
              </a:defRPr>
            </a:lvl1pPr>
            <a:lvl2pPr marL="176213" indent="0">
              <a:buNone/>
              <a:defRPr/>
            </a:lvl2pPr>
          </a:lstStyle>
          <a:p>
            <a:pPr lvl="0"/>
            <a:r>
              <a:rPr lang="sv-SE"/>
              <a:t>Rubrik</a:t>
            </a:r>
          </a:p>
        </p:txBody>
      </p:sp>
      <p:sp>
        <p:nvSpPr>
          <p:cNvPr id="17" name="Platshållare för bild 6">
            <a:extLst>
              <a:ext uri="{FF2B5EF4-FFF2-40B4-BE49-F238E27FC236}">
                <a16:creationId xmlns:a16="http://schemas.microsoft.com/office/drawing/2014/main" id="{1D4388B8-8F9B-97A3-DD9B-6A3C5039B5C4}"/>
              </a:ext>
            </a:extLst>
          </p:cNvPr>
          <p:cNvSpPr>
            <a:spLocks noGrp="1"/>
          </p:cNvSpPr>
          <p:nvPr>
            <p:ph type="pic" sz="quarter" idx="29" hasCustomPrompt="1"/>
          </p:nvPr>
        </p:nvSpPr>
        <p:spPr>
          <a:xfrm>
            <a:off x="9804399" y="620713"/>
            <a:ext cx="671894" cy="671894"/>
          </a:xfrm>
        </p:spPr>
        <p:txBody>
          <a:bodyPr lIns="36000"/>
          <a:lstStyle>
            <a:lvl1pPr marL="0" indent="0">
              <a:buNone/>
              <a:defRPr sz="1000"/>
            </a:lvl1pPr>
          </a:lstStyle>
          <a:p>
            <a:r>
              <a:rPr lang="sv-SE"/>
              <a:t>Lägg till ikon</a:t>
            </a:r>
          </a:p>
        </p:txBody>
      </p:sp>
      <p:sp>
        <p:nvSpPr>
          <p:cNvPr id="18" name="Platshållare för bild 6">
            <a:extLst>
              <a:ext uri="{FF2B5EF4-FFF2-40B4-BE49-F238E27FC236}">
                <a16:creationId xmlns:a16="http://schemas.microsoft.com/office/drawing/2014/main" id="{784BC287-6380-0E7C-2D2E-0395F96E9483}"/>
              </a:ext>
            </a:extLst>
          </p:cNvPr>
          <p:cNvSpPr>
            <a:spLocks noGrp="1"/>
          </p:cNvSpPr>
          <p:nvPr>
            <p:ph type="pic" sz="quarter" idx="30" hasCustomPrompt="1"/>
          </p:nvPr>
        </p:nvSpPr>
        <p:spPr>
          <a:xfrm>
            <a:off x="10680318" y="620713"/>
            <a:ext cx="671894" cy="671894"/>
          </a:xfrm>
        </p:spPr>
        <p:txBody>
          <a:bodyPr lIns="36000"/>
          <a:lstStyle>
            <a:lvl1pPr marL="0" indent="0">
              <a:buNone/>
              <a:defRPr sz="1000"/>
            </a:lvl1pPr>
          </a:lstStyle>
          <a:p>
            <a:r>
              <a:rPr lang="sv-SE"/>
              <a:t>Lägg till ikon</a:t>
            </a:r>
          </a:p>
        </p:txBody>
      </p:sp>
      <p:sp>
        <p:nvSpPr>
          <p:cNvPr id="19" name="Platshållare för bild 6">
            <a:extLst>
              <a:ext uri="{FF2B5EF4-FFF2-40B4-BE49-F238E27FC236}">
                <a16:creationId xmlns:a16="http://schemas.microsoft.com/office/drawing/2014/main" id="{328C47A8-4D91-036A-BF6E-E44646C439D8}"/>
              </a:ext>
            </a:extLst>
          </p:cNvPr>
          <p:cNvSpPr>
            <a:spLocks noGrp="1"/>
          </p:cNvSpPr>
          <p:nvPr>
            <p:ph type="pic" sz="quarter" idx="31" hasCustomPrompt="1"/>
          </p:nvPr>
        </p:nvSpPr>
        <p:spPr>
          <a:xfrm>
            <a:off x="9804399" y="1441334"/>
            <a:ext cx="671894" cy="671894"/>
          </a:xfrm>
        </p:spPr>
        <p:txBody>
          <a:bodyPr lIns="36000"/>
          <a:lstStyle>
            <a:lvl1pPr marL="0" indent="0">
              <a:buNone/>
              <a:defRPr sz="1000"/>
            </a:lvl1pPr>
          </a:lstStyle>
          <a:p>
            <a:r>
              <a:rPr lang="sv-SE"/>
              <a:t>Lägg till ikon</a:t>
            </a:r>
          </a:p>
        </p:txBody>
      </p:sp>
      <p:sp>
        <p:nvSpPr>
          <p:cNvPr id="20" name="Platshållare för bild 6">
            <a:extLst>
              <a:ext uri="{FF2B5EF4-FFF2-40B4-BE49-F238E27FC236}">
                <a16:creationId xmlns:a16="http://schemas.microsoft.com/office/drawing/2014/main" id="{56D08C5D-B077-1F95-DEBE-1497D89233AE}"/>
              </a:ext>
            </a:extLst>
          </p:cNvPr>
          <p:cNvSpPr>
            <a:spLocks noGrp="1"/>
          </p:cNvSpPr>
          <p:nvPr>
            <p:ph type="pic" sz="quarter" idx="32" hasCustomPrompt="1"/>
          </p:nvPr>
        </p:nvSpPr>
        <p:spPr>
          <a:xfrm>
            <a:off x="10680318" y="1441334"/>
            <a:ext cx="671894" cy="671894"/>
          </a:xfrm>
        </p:spPr>
        <p:txBody>
          <a:bodyPr lIns="36000"/>
          <a:lstStyle>
            <a:lvl1pPr marL="0" indent="0">
              <a:buNone/>
              <a:defRPr sz="1000"/>
            </a:lvl1pPr>
          </a:lstStyle>
          <a:p>
            <a:r>
              <a:rPr lang="sv-SE"/>
              <a:t>Lägg till ikon</a:t>
            </a:r>
          </a:p>
        </p:txBody>
      </p:sp>
      <p:sp>
        <p:nvSpPr>
          <p:cNvPr id="21" name="Platshållare för bild 6">
            <a:extLst>
              <a:ext uri="{FF2B5EF4-FFF2-40B4-BE49-F238E27FC236}">
                <a16:creationId xmlns:a16="http://schemas.microsoft.com/office/drawing/2014/main" id="{2E624BC5-C68A-297B-820E-F0E12F02604F}"/>
              </a:ext>
            </a:extLst>
          </p:cNvPr>
          <p:cNvSpPr>
            <a:spLocks noGrp="1"/>
          </p:cNvSpPr>
          <p:nvPr>
            <p:ph type="pic" sz="quarter" idx="33" hasCustomPrompt="1"/>
          </p:nvPr>
        </p:nvSpPr>
        <p:spPr>
          <a:xfrm>
            <a:off x="9804399" y="2261955"/>
            <a:ext cx="671894" cy="671894"/>
          </a:xfrm>
        </p:spPr>
        <p:txBody>
          <a:bodyPr lIns="36000"/>
          <a:lstStyle>
            <a:lvl1pPr marL="0" indent="0">
              <a:buNone/>
              <a:defRPr sz="1000"/>
            </a:lvl1pPr>
          </a:lstStyle>
          <a:p>
            <a:r>
              <a:rPr lang="sv-SE"/>
              <a:t>Lägg till ikon</a:t>
            </a:r>
          </a:p>
        </p:txBody>
      </p:sp>
      <p:sp>
        <p:nvSpPr>
          <p:cNvPr id="22" name="Platshållare för bild 6">
            <a:extLst>
              <a:ext uri="{FF2B5EF4-FFF2-40B4-BE49-F238E27FC236}">
                <a16:creationId xmlns:a16="http://schemas.microsoft.com/office/drawing/2014/main" id="{4C39CD87-026A-4BAE-A38F-8DE6D1C2B56E}"/>
              </a:ext>
            </a:extLst>
          </p:cNvPr>
          <p:cNvSpPr>
            <a:spLocks noGrp="1"/>
          </p:cNvSpPr>
          <p:nvPr>
            <p:ph type="pic" sz="quarter" idx="34" hasCustomPrompt="1"/>
          </p:nvPr>
        </p:nvSpPr>
        <p:spPr>
          <a:xfrm>
            <a:off x="10680318" y="2261955"/>
            <a:ext cx="671894" cy="671894"/>
          </a:xfrm>
        </p:spPr>
        <p:txBody>
          <a:bodyPr lIns="36000"/>
          <a:lstStyle>
            <a:lvl1pPr marL="0" indent="0">
              <a:buNone/>
              <a:defRPr sz="1000"/>
            </a:lvl1pPr>
          </a:lstStyle>
          <a:p>
            <a:r>
              <a:rPr lang="sv-SE"/>
              <a:t>Lägg till ikon</a:t>
            </a:r>
          </a:p>
        </p:txBody>
      </p:sp>
      <p:sp>
        <p:nvSpPr>
          <p:cNvPr id="23" name="Platshållare för bild 6">
            <a:extLst>
              <a:ext uri="{FF2B5EF4-FFF2-40B4-BE49-F238E27FC236}">
                <a16:creationId xmlns:a16="http://schemas.microsoft.com/office/drawing/2014/main" id="{C3C1FC9B-E986-5F48-597C-D9C194807D6A}"/>
              </a:ext>
            </a:extLst>
          </p:cNvPr>
          <p:cNvSpPr>
            <a:spLocks noGrp="1"/>
          </p:cNvSpPr>
          <p:nvPr>
            <p:ph type="pic" sz="quarter" idx="35" hasCustomPrompt="1"/>
          </p:nvPr>
        </p:nvSpPr>
        <p:spPr>
          <a:xfrm>
            <a:off x="9804399" y="3082576"/>
            <a:ext cx="671894" cy="671894"/>
          </a:xfrm>
        </p:spPr>
        <p:txBody>
          <a:bodyPr lIns="36000"/>
          <a:lstStyle>
            <a:lvl1pPr marL="0" indent="0">
              <a:buNone/>
              <a:defRPr sz="1000"/>
            </a:lvl1pPr>
          </a:lstStyle>
          <a:p>
            <a:r>
              <a:rPr lang="sv-SE"/>
              <a:t>Lägg till ikon</a:t>
            </a:r>
          </a:p>
        </p:txBody>
      </p:sp>
      <p:sp>
        <p:nvSpPr>
          <p:cNvPr id="24" name="Platshållare för bild 6">
            <a:extLst>
              <a:ext uri="{FF2B5EF4-FFF2-40B4-BE49-F238E27FC236}">
                <a16:creationId xmlns:a16="http://schemas.microsoft.com/office/drawing/2014/main" id="{D5317513-5605-74B3-3594-69C4808BC3D1}"/>
              </a:ext>
            </a:extLst>
          </p:cNvPr>
          <p:cNvSpPr>
            <a:spLocks noGrp="1"/>
          </p:cNvSpPr>
          <p:nvPr>
            <p:ph type="pic" sz="quarter" idx="36" hasCustomPrompt="1"/>
          </p:nvPr>
        </p:nvSpPr>
        <p:spPr>
          <a:xfrm>
            <a:off x="10680318" y="3082576"/>
            <a:ext cx="671894" cy="671894"/>
          </a:xfrm>
        </p:spPr>
        <p:txBody>
          <a:bodyPr lIns="36000"/>
          <a:lstStyle>
            <a:lvl1pPr marL="0" indent="0">
              <a:buNone/>
              <a:defRPr sz="1000"/>
            </a:lvl1pPr>
          </a:lstStyle>
          <a:p>
            <a:r>
              <a:rPr lang="sv-SE"/>
              <a:t>Lägg till ikon</a:t>
            </a:r>
          </a:p>
        </p:txBody>
      </p:sp>
      <p:sp>
        <p:nvSpPr>
          <p:cNvPr id="27" name="Platshållare för bild 6">
            <a:extLst>
              <a:ext uri="{FF2B5EF4-FFF2-40B4-BE49-F238E27FC236}">
                <a16:creationId xmlns:a16="http://schemas.microsoft.com/office/drawing/2014/main" id="{499FB0E2-9747-7A6F-8170-08CD11BF26B7}"/>
              </a:ext>
            </a:extLst>
          </p:cNvPr>
          <p:cNvSpPr>
            <a:spLocks noGrp="1"/>
          </p:cNvSpPr>
          <p:nvPr>
            <p:ph type="pic" sz="quarter" idx="37" hasCustomPrompt="1"/>
          </p:nvPr>
        </p:nvSpPr>
        <p:spPr>
          <a:xfrm>
            <a:off x="9804399" y="3903197"/>
            <a:ext cx="671894" cy="671894"/>
          </a:xfrm>
        </p:spPr>
        <p:txBody>
          <a:bodyPr lIns="36000"/>
          <a:lstStyle>
            <a:lvl1pPr marL="0" indent="0">
              <a:buNone/>
              <a:defRPr sz="1000"/>
            </a:lvl1pPr>
          </a:lstStyle>
          <a:p>
            <a:r>
              <a:rPr lang="sv-SE"/>
              <a:t>Lägg till ikon</a:t>
            </a:r>
          </a:p>
        </p:txBody>
      </p:sp>
      <p:sp>
        <p:nvSpPr>
          <p:cNvPr id="28" name="Platshållare för bild 6">
            <a:extLst>
              <a:ext uri="{FF2B5EF4-FFF2-40B4-BE49-F238E27FC236}">
                <a16:creationId xmlns:a16="http://schemas.microsoft.com/office/drawing/2014/main" id="{5B60BBD8-994E-4574-7020-A0835D6C3C21}"/>
              </a:ext>
            </a:extLst>
          </p:cNvPr>
          <p:cNvSpPr>
            <a:spLocks noGrp="1"/>
          </p:cNvSpPr>
          <p:nvPr>
            <p:ph type="pic" sz="quarter" idx="38" hasCustomPrompt="1"/>
          </p:nvPr>
        </p:nvSpPr>
        <p:spPr>
          <a:xfrm>
            <a:off x="10680318" y="3903197"/>
            <a:ext cx="671894" cy="671894"/>
          </a:xfrm>
        </p:spPr>
        <p:txBody>
          <a:bodyPr lIns="36000"/>
          <a:lstStyle>
            <a:lvl1pPr marL="0" indent="0">
              <a:buNone/>
              <a:defRPr sz="1000"/>
            </a:lvl1pPr>
          </a:lstStyle>
          <a:p>
            <a:r>
              <a:rPr lang="sv-SE"/>
              <a:t>Lägg till ikon</a:t>
            </a:r>
          </a:p>
        </p:txBody>
      </p:sp>
      <p:sp>
        <p:nvSpPr>
          <p:cNvPr id="29" name="Platshållare för bild 6">
            <a:extLst>
              <a:ext uri="{FF2B5EF4-FFF2-40B4-BE49-F238E27FC236}">
                <a16:creationId xmlns:a16="http://schemas.microsoft.com/office/drawing/2014/main" id="{0E515FFF-7214-04E1-88C6-258D53DAB2C7}"/>
              </a:ext>
            </a:extLst>
          </p:cNvPr>
          <p:cNvSpPr>
            <a:spLocks noGrp="1"/>
          </p:cNvSpPr>
          <p:nvPr>
            <p:ph type="pic" sz="quarter" idx="39" hasCustomPrompt="1"/>
          </p:nvPr>
        </p:nvSpPr>
        <p:spPr>
          <a:xfrm>
            <a:off x="9804399" y="4723818"/>
            <a:ext cx="671894" cy="671894"/>
          </a:xfrm>
        </p:spPr>
        <p:txBody>
          <a:bodyPr lIns="36000"/>
          <a:lstStyle>
            <a:lvl1pPr marL="0" indent="0">
              <a:buNone/>
              <a:defRPr sz="1000"/>
            </a:lvl1pPr>
          </a:lstStyle>
          <a:p>
            <a:r>
              <a:rPr lang="sv-SE"/>
              <a:t>Lägg till ikon</a:t>
            </a:r>
          </a:p>
        </p:txBody>
      </p:sp>
      <p:sp>
        <p:nvSpPr>
          <p:cNvPr id="30" name="Platshållare för bild 6">
            <a:extLst>
              <a:ext uri="{FF2B5EF4-FFF2-40B4-BE49-F238E27FC236}">
                <a16:creationId xmlns:a16="http://schemas.microsoft.com/office/drawing/2014/main" id="{4E9A9964-23D9-CEC0-A514-D32C15290951}"/>
              </a:ext>
            </a:extLst>
          </p:cNvPr>
          <p:cNvSpPr>
            <a:spLocks noGrp="1"/>
          </p:cNvSpPr>
          <p:nvPr>
            <p:ph type="pic" sz="quarter" idx="40" hasCustomPrompt="1"/>
          </p:nvPr>
        </p:nvSpPr>
        <p:spPr>
          <a:xfrm>
            <a:off x="10680318" y="4723818"/>
            <a:ext cx="671894" cy="671894"/>
          </a:xfrm>
        </p:spPr>
        <p:txBody>
          <a:bodyPr lIns="36000"/>
          <a:lstStyle>
            <a:lvl1pPr marL="0" indent="0">
              <a:buNone/>
              <a:defRPr sz="1000"/>
            </a:lvl1pPr>
          </a:lstStyle>
          <a:p>
            <a:r>
              <a:rPr lang="sv-SE"/>
              <a:t>Lägg till ikon</a:t>
            </a:r>
          </a:p>
        </p:txBody>
      </p:sp>
      <p:sp>
        <p:nvSpPr>
          <p:cNvPr id="33" name="Platshållare för text 110">
            <a:extLst>
              <a:ext uri="{FF2B5EF4-FFF2-40B4-BE49-F238E27FC236}">
                <a16:creationId xmlns:a16="http://schemas.microsoft.com/office/drawing/2014/main" id="{60245BD5-2D1B-B50A-3325-EAAC64152D82}"/>
              </a:ext>
            </a:extLst>
          </p:cNvPr>
          <p:cNvSpPr>
            <a:spLocks noGrp="1"/>
          </p:cNvSpPr>
          <p:nvPr>
            <p:ph type="body" sz="quarter" idx="43" hasCustomPrompt="1"/>
          </p:nvPr>
        </p:nvSpPr>
        <p:spPr>
          <a:xfrm>
            <a:off x="9804399" y="-955727"/>
            <a:ext cx="1546225" cy="941441"/>
          </a:xfrm>
          <a:solidFill>
            <a:schemeClr val="accent3"/>
          </a:solidFill>
        </p:spPr>
        <p:txBody>
          <a:bodyPr lIns="72000" tIns="0" rIns="72000" anchor="ctr" anchorCtr="0"/>
          <a:lstStyle>
            <a:lvl1pPr marL="0" indent="0" algn="ctr">
              <a:lnSpc>
                <a:spcPct val="100000"/>
              </a:lnSpc>
              <a:buNone/>
              <a:defRPr sz="1050" b="1">
                <a:solidFill>
                  <a:schemeClr val="bg1"/>
                </a:solidFill>
              </a:defRPr>
            </a:lvl1pPr>
            <a:lvl2pPr marL="176213" indent="0">
              <a:buNone/>
              <a:defRPr/>
            </a:lvl2pPr>
          </a:lstStyle>
          <a:p>
            <a:pPr lvl="0"/>
            <a:r>
              <a:rPr lang="sv-SE"/>
              <a:t>Lägg till ikonen för det globala mål ditt avtal uppfyller från sidan 1</a:t>
            </a:r>
          </a:p>
        </p:txBody>
      </p:sp>
      <p:sp>
        <p:nvSpPr>
          <p:cNvPr id="34" name="textruta 33">
            <a:extLst>
              <a:ext uri="{FF2B5EF4-FFF2-40B4-BE49-F238E27FC236}">
                <a16:creationId xmlns:a16="http://schemas.microsoft.com/office/drawing/2014/main" id="{80DAD3F0-E7C8-222B-0D6F-2C97A0E33D03}"/>
              </a:ext>
            </a:extLst>
          </p:cNvPr>
          <p:cNvSpPr txBox="1"/>
          <p:nvPr userDrawn="1"/>
        </p:nvSpPr>
        <p:spPr>
          <a:xfrm>
            <a:off x="839788" y="6484938"/>
            <a:ext cx="3744912" cy="138432"/>
          </a:xfrm>
          <a:prstGeom prst="rect">
            <a:avLst/>
          </a:prstGeom>
        </p:spPr>
        <p:txBody>
          <a:bodyPr vert="horz" lIns="0" tIns="0" rIns="0" bIns="0" rtlCol="0" anchor="t">
            <a:noAutofit/>
          </a:bodyPr>
          <a:lstStyle>
            <a:defPPr>
              <a:defRPr lang="sv-SE"/>
            </a:defPPr>
            <a:lvl1pPr>
              <a:defRPr sz="900">
                <a:solidFill>
                  <a:schemeClr val="tx1">
                    <a:lumMod val="65000"/>
                    <a:lumOff val="35000"/>
                  </a:schemeClr>
                </a:solidFill>
              </a:defRPr>
            </a:lvl1pPr>
          </a:lstStyle>
          <a:p>
            <a:pPr lvl="0"/>
            <a:r>
              <a:rPr lang="en-US" b="1" err="1"/>
              <a:t>Kontakta</a:t>
            </a:r>
            <a:r>
              <a:rPr lang="en-US" b="1"/>
              <a:t> </a:t>
            </a:r>
            <a:r>
              <a:rPr lang="en-US" b="1" err="1"/>
              <a:t>oss</a:t>
            </a:r>
            <a:r>
              <a:rPr lang="en-US" b="1"/>
              <a:t> </a:t>
            </a:r>
            <a:r>
              <a:rPr lang="en-US"/>
              <a:t>Tel: 08 525 029 96 </a:t>
            </a:r>
            <a:r>
              <a:rPr lang="en-US" err="1"/>
              <a:t>eller</a:t>
            </a:r>
            <a:r>
              <a:rPr lang="en-US"/>
              <a:t> e-post: inkopscentralen@adda.se</a:t>
            </a:r>
          </a:p>
        </p:txBody>
      </p:sp>
      <p:sp>
        <p:nvSpPr>
          <p:cNvPr id="35" name="Platshållare för text 113">
            <a:extLst>
              <a:ext uri="{FF2B5EF4-FFF2-40B4-BE49-F238E27FC236}">
                <a16:creationId xmlns:a16="http://schemas.microsoft.com/office/drawing/2014/main" id="{8332597E-0112-ED6A-038A-D208E6C25C36}"/>
              </a:ext>
            </a:extLst>
          </p:cNvPr>
          <p:cNvSpPr>
            <a:spLocks noGrp="1"/>
          </p:cNvSpPr>
          <p:nvPr>
            <p:ph type="body" sz="quarter" idx="44"/>
          </p:nvPr>
        </p:nvSpPr>
        <p:spPr>
          <a:xfrm>
            <a:off x="5087938" y="1785937"/>
            <a:ext cx="4114800" cy="2181922"/>
          </a:xfrm>
          <a:solidFill>
            <a:srgbClr val="FBF4EA"/>
          </a:solidFill>
        </p:spPr>
        <p:txBody>
          <a:bodyPr lIns="144000" tIns="144000" rIns="144000"/>
          <a:lstStyle>
            <a:lvl1pPr marL="144000" indent="-144000">
              <a:spcBef>
                <a:spcPts val="400"/>
              </a:spcBef>
              <a:spcAft>
                <a:spcPts val="200"/>
              </a:spcAft>
              <a:buSzPct val="97000"/>
              <a:buFont typeface="+mj-lt"/>
              <a:buAutoNum type="arabicPeriod"/>
              <a:defRPr sz="1050"/>
            </a:lvl1pPr>
            <a:lvl2pPr marL="252000" indent="-144000">
              <a:spcBef>
                <a:spcPts val="200"/>
              </a:spcBef>
              <a:spcAft>
                <a:spcPts val="400"/>
              </a:spcAft>
              <a:buSzPct val="97000"/>
              <a:buFont typeface="+mj-lt"/>
              <a:buAutoNum type="arabicPeriod"/>
              <a:defRPr sz="1050"/>
            </a:lvl2pPr>
          </a:lstStyle>
          <a:p>
            <a:pPr lvl="0"/>
            <a:r>
              <a:rPr lang="sv-SE"/>
              <a:t>Klicka här för att ändra format på bakgrundstexten</a:t>
            </a:r>
          </a:p>
          <a:p>
            <a:pPr lvl="1"/>
            <a:r>
              <a:rPr lang="sv-SE"/>
              <a:t>Nivå två</a:t>
            </a:r>
          </a:p>
        </p:txBody>
      </p:sp>
      <p:sp>
        <p:nvSpPr>
          <p:cNvPr id="36" name="Platshållare för text 113">
            <a:extLst>
              <a:ext uri="{FF2B5EF4-FFF2-40B4-BE49-F238E27FC236}">
                <a16:creationId xmlns:a16="http://schemas.microsoft.com/office/drawing/2014/main" id="{FB1BB3CA-9FAC-3076-7ABA-32BBB2F60771}"/>
              </a:ext>
            </a:extLst>
          </p:cNvPr>
          <p:cNvSpPr>
            <a:spLocks noGrp="1"/>
          </p:cNvSpPr>
          <p:nvPr>
            <p:ph type="body" sz="quarter" idx="45"/>
          </p:nvPr>
        </p:nvSpPr>
        <p:spPr>
          <a:xfrm>
            <a:off x="5087938" y="4365528"/>
            <a:ext cx="4114800" cy="1853159"/>
          </a:xfrm>
          <a:solidFill>
            <a:srgbClr val="FBF4EA"/>
          </a:solidFill>
        </p:spPr>
        <p:txBody>
          <a:bodyPr lIns="144000" tIns="144000" rIns="144000"/>
          <a:lstStyle>
            <a:lvl1pPr marL="144000" indent="-144000">
              <a:spcBef>
                <a:spcPts val="400"/>
              </a:spcBef>
              <a:spcAft>
                <a:spcPts val="200"/>
              </a:spcAft>
              <a:buSzPct val="97000"/>
              <a:buFont typeface="+mj-lt"/>
              <a:buAutoNum type="arabicPeriod"/>
              <a:defRPr sz="1050"/>
            </a:lvl1pPr>
            <a:lvl2pPr marL="252000" indent="-144000">
              <a:spcBef>
                <a:spcPts val="200"/>
              </a:spcBef>
              <a:spcAft>
                <a:spcPts val="400"/>
              </a:spcAft>
              <a:buSzPct val="97000"/>
              <a:buFont typeface="+mj-lt"/>
              <a:buAutoNum type="arabicPeriod"/>
              <a:defRPr sz="1050"/>
            </a:lvl2pPr>
          </a:lstStyle>
          <a:p>
            <a:pPr lvl="0"/>
            <a:r>
              <a:rPr lang="sv-SE"/>
              <a:t>Klicka här för att ändra format på bakgrundstexten</a:t>
            </a:r>
          </a:p>
          <a:p>
            <a:pPr lvl="1"/>
            <a:r>
              <a:rPr lang="sv-SE"/>
              <a:t>Nivå två</a:t>
            </a:r>
          </a:p>
        </p:txBody>
      </p:sp>
      <p:sp>
        <p:nvSpPr>
          <p:cNvPr id="37" name="Platshållare för text 113">
            <a:extLst>
              <a:ext uri="{FF2B5EF4-FFF2-40B4-BE49-F238E27FC236}">
                <a16:creationId xmlns:a16="http://schemas.microsoft.com/office/drawing/2014/main" id="{9480EF8F-15BC-647D-B767-DCCC099C329B}"/>
              </a:ext>
            </a:extLst>
          </p:cNvPr>
          <p:cNvSpPr>
            <a:spLocks noGrp="1"/>
          </p:cNvSpPr>
          <p:nvPr>
            <p:ph type="body" sz="quarter" idx="46"/>
          </p:nvPr>
        </p:nvSpPr>
        <p:spPr>
          <a:xfrm>
            <a:off x="839788" y="5118722"/>
            <a:ext cx="4114800" cy="1107451"/>
          </a:xfrm>
          <a:solidFill>
            <a:srgbClr val="FBF4EA"/>
          </a:solidFill>
        </p:spPr>
        <p:txBody>
          <a:bodyPr lIns="144000" tIns="144000" rIns="144000"/>
          <a:lstStyle>
            <a:lvl1pPr marL="144000" indent="-144000">
              <a:spcBef>
                <a:spcPts val="400"/>
              </a:spcBef>
              <a:spcAft>
                <a:spcPts val="200"/>
              </a:spcAft>
              <a:buSzPct val="97000"/>
              <a:buFont typeface="+mj-lt"/>
              <a:buAutoNum type="arabicPeriod"/>
              <a:defRPr sz="1050"/>
            </a:lvl1pPr>
            <a:lvl2pPr marL="252000" indent="-144000">
              <a:spcBef>
                <a:spcPts val="200"/>
              </a:spcBef>
              <a:spcAft>
                <a:spcPts val="400"/>
              </a:spcAft>
              <a:buSzPct val="97000"/>
              <a:buFont typeface="+mj-lt"/>
              <a:buAutoNum type="arabicPeriod"/>
              <a:defRPr sz="1050"/>
            </a:lvl2pPr>
          </a:lstStyle>
          <a:p>
            <a:pPr lvl="0"/>
            <a:r>
              <a:rPr lang="sv-SE"/>
              <a:t>Klicka här för att ändra format på bakgrundstexten</a:t>
            </a:r>
          </a:p>
          <a:p>
            <a:pPr lvl="1"/>
            <a:r>
              <a:rPr lang="sv-SE"/>
              <a:t>Nivå två</a:t>
            </a:r>
          </a:p>
        </p:txBody>
      </p:sp>
      <p:sp>
        <p:nvSpPr>
          <p:cNvPr id="6" name="Platshållare för bild 6">
            <a:extLst>
              <a:ext uri="{FF2B5EF4-FFF2-40B4-BE49-F238E27FC236}">
                <a16:creationId xmlns:a16="http://schemas.microsoft.com/office/drawing/2014/main" id="{16C4BBA4-E850-63D4-C9B1-F18469A86F75}"/>
              </a:ext>
            </a:extLst>
          </p:cNvPr>
          <p:cNvSpPr>
            <a:spLocks noGrp="1"/>
          </p:cNvSpPr>
          <p:nvPr>
            <p:ph type="pic" sz="quarter" idx="47" hasCustomPrompt="1"/>
          </p:nvPr>
        </p:nvSpPr>
        <p:spPr>
          <a:xfrm>
            <a:off x="9804399" y="5544441"/>
            <a:ext cx="671894" cy="671894"/>
          </a:xfrm>
        </p:spPr>
        <p:txBody>
          <a:bodyPr lIns="36000"/>
          <a:lstStyle>
            <a:lvl1pPr marL="0" indent="0">
              <a:buNone/>
              <a:defRPr sz="1000"/>
            </a:lvl1pPr>
          </a:lstStyle>
          <a:p>
            <a:r>
              <a:rPr lang="sv-SE"/>
              <a:t>Lägg till ikon</a:t>
            </a:r>
          </a:p>
        </p:txBody>
      </p:sp>
      <p:sp>
        <p:nvSpPr>
          <p:cNvPr id="11" name="Platshållare för bild 6">
            <a:extLst>
              <a:ext uri="{FF2B5EF4-FFF2-40B4-BE49-F238E27FC236}">
                <a16:creationId xmlns:a16="http://schemas.microsoft.com/office/drawing/2014/main" id="{EBC91123-8AF5-5E3B-B824-6EFED35BB26B}"/>
              </a:ext>
            </a:extLst>
          </p:cNvPr>
          <p:cNvSpPr>
            <a:spLocks noGrp="1"/>
          </p:cNvSpPr>
          <p:nvPr>
            <p:ph type="pic" sz="quarter" idx="48" hasCustomPrompt="1"/>
          </p:nvPr>
        </p:nvSpPr>
        <p:spPr>
          <a:xfrm>
            <a:off x="10680318" y="5544441"/>
            <a:ext cx="671894" cy="671894"/>
          </a:xfrm>
        </p:spPr>
        <p:txBody>
          <a:bodyPr lIns="36000"/>
          <a:lstStyle>
            <a:lvl1pPr marL="0" indent="0">
              <a:buNone/>
              <a:defRPr sz="1000"/>
            </a:lvl1pPr>
          </a:lstStyle>
          <a:p>
            <a:r>
              <a:rPr lang="sv-SE"/>
              <a:t>Lägg till ikon</a:t>
            </a:r>
          </a:p>
        </p:txBody>
      </p:sp>
    </p:spTree>
    <p:extLst>
      <p:ext uri="{BB962C8B-B14F-4D97-AF65-F5344CB8AC3E}">
        <p14:creationId xmlns:p14="http://schemas.microsoft.com/office/powerpoint/2010/main" val="382099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 uri="{C183D7F6-B498-43B3-948B-1728B52AA6E4}">
                <adec:decorative xmlns:adec="http://schemas.microsoft.com/office/drawing/2017/decorative" val="1"/>
              </a:ext>
            </a:extLst>
          </p:cNvPr>
          <p:cNvSpPr>
            <a:spLocks noGrp="1"/>
          </p:cNvSpPr>
          <p:nvPr>
            <p:ph type="dt" sz="half" idx="10"/>
          </p:nvPr>
        </p:nvSpPr>
        <p:spPr/>
        <p:txBody>
          <a:bodyPr/>
          <a:lstStyle/>
          <a:p>
            <a:fld id="{FD403CD0-842C-4BCD-83D3-BB78B185EE38}" type="datetimeFigureOut">
              <a:rPr lang="sv-SE" smtClean="0"/>
              <a:t>2024-08-27</a:t>
            </a:fld>
            <a:endParaRPr lang="sv-SE"/>
          </a:p>
        </p:txBody>
      </p:sp>
      <p:sp>
        <p:nvSpPr>
          <p:cNvPr id="3" name="Platshållare för sidfot 2">
            <a:extLst>
              <a:ext uri="{FF2B5EF4-FFF2-40B4-BE49-F238E27FC236}">
                <a16:creationId xmlns:a16="http://schemas.microsoft.com/office/drawing/2014/main" id="{BF95847E-A091-4B48-90CC-8498D25ED01A}"/>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 uri="{C183D7F6-B498-43B3-948B-1728B52AA6E4}">
                <adec:decorative xmlns:adec="http://schemas.microsoft.com/office/drawing/2017/decorative" val="1"/>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340001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Sidor efter denna sida tillhör ej mallen">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4405A5C8-297E-E3EB-142A-5DE16BD606D2}"/>
              </a:ext>
            </a:extLst>
          </p:cNvPr>
          <p:cNvSpPr txBox="1"/>
          <p:nvPr/>
        </p:nvSpPr>
        <p:spPr>
          <a:xfrm>
            <a:off x="1676400" y="2344087"/>
            <a:ext cx="8839200" cy="2862322"/>
          </a:xfrm>
          <a:prstGeom prst="rect">
            <a:avLst/>
          </a:prstGeom>
          <a:noFill/>
        </p:spPr>
        <p:txBody>
          <a:bodyPr wrap="square" rtlCol="0">
            <a:spAutoFit/>
          </a:bodyPr>
          <a:lstStyle/>
          <a:p>
            <a:pPr algn="ctr">
              <a:lnSpc>
                <a:spcPct val="90000"/>
              </a:lnSpc>
            </a:pPr>
            <a:r>
              <a:rPr lang="sv-SE" sz="5000" b="1" kern="1200">
                <a:solidFill>
                  <a:schemeClr val="tx1"/>
                </a:solidFill>
                <a:latin typeface="+mj-lt"/>
                <a:ea typeface="+mj-ea"/>
                <a:cs typeface="+mj-cs"/>
              </a:rPr>
              <a:t>Sidor efter denna sida tillhör ej mallen. Byt istället till en layout innan denna sida.</a:t>
            </a:r>
          </a:p>
        </p:txBody>
      </p:sp>
      <p:sp>
        <p:nvSpPr>
          <p:cNvPr id="2" name="textruta 1">
            <a:extLst>
              <a:ext uri="{FF2B5EF4-FFF2-40B4-BE49-F238E27FC236}">
                <a16:creationId xmlns:a16="http://schemas.microsoft.com/office/drawing/2014/main" id="{8054CEB7-DB1A-BE17-B412-1DFC106934BA}"/>
              </a:ext>
            </a:extLst>
          </p:cNvPr>
          <p:cNvSpPr txBox="1"/>
          <p:nvPr userDrawn="1"/>
        </p:nvSpPr>
        <p:spPr>
          <a:xfrm>
            <a:off x="1676400" y="2344087"/>
            <a:ext cx="8839200" cy="2862322"/>
          </a:xfrm>
          <a:prstGeom prst="rect">
            <a:avLst/>
          </a:prstGeom>
          <a:noFill/>
        </p:spPr>
        <p:txBody>
          <a:bodyPr wrap="square" rtlCol="0">
            <a:spAutoFit/>
          </a:bodyPr>
          <a:lstStyle/>
          <a:p>
            <a:pPr algn="ctr">
              <a:lnSpc>
                <a:spcPct val="90000"/>
              </a:lnSpc>
            </a:pPr>
            <a:r>
              <a:rPr lang="sv-SE" sz="5000" b="1" kern="1200">
                <a:solidFill>
                  <a:schemeClr val="tx1"/>
                </a:solidFill>
                <a:latin typeface="+mj-lt"/>
                <a:ea typeface="+mj-ea"/>
                <a:cs typeface="+mj-cs"/>
              </a:rPr>
              <a:t>Sidor efter denna sida tillhör ej mallen. Byt istället till en layout innan denna sida.</a:t>
            </a:r>
          </a:p>
        </p:txBody>
      </p:sp>
    </p:spTree>
    <p:extLst>
      <p:ext uri="{BB962C8B-B14F-4D97-AF65-F5344CB8AC3E}">
        <p14:creationId xmlns:p14="http://schemas.microsoft.com/office/powerpoint/2010/main" val="30689743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EFBF6"/>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845243" y="813512"/>
            <a:ext cx="10496392" cy="707313"/>
          </a:xfrm>
          <a:prstGeom prst="rect">
            <a:avLst/>
          </a:prstGeom>
        </p:spPr>
        <p:txBody>
          <a:bodyPr vert="horz" lIns="0" tIns="0" rIns="0" bIns="54000" rtlCol="0" anchor="b">
            <a:noAutofit/>
          </a:bodyPr>
          <a:lstStyle/>
          <a:p>
            <a:r>
              <a:rPr lang="sv-SE"/>
              <a:t>Titel</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845243" y="2647949"/>
            <a:ext cx="10496392" cy="3086101"/>
          </a:xfrm>
          <a:prstGeom prst="rect">
            <a:avLst/>
          </a:prstGeom>
        </p:spPr>
        <p:txBody>
          <a:bodyPr vert="horz" lIns="0" tIns="5400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a:p>
            <a:pPr lvl="5"/>
            <a:r>
              <a:rPr lang="sv-SE"/>
              <a:t>Nivå 6</a:t>
            </a:r>
          </a:p>
          <a:p>
            <a:pPr lvl="6"/>
            <a:r>
              <a:rPr lang="sv-SE"/>
              <a:t>Nivå 7</a:t>
            </a:r>
          </a:p>
          <a:p>
            <a:pPr lvl="7"/>
            <a:r>
              <a:rPr lang="sv-SE"/>
              <a:t>Nivå 8</a:t>
            </a:r>
          </a:p>
          <a:p>
            <a:pPr lvl="8"/>
            <a:r>
              <a:rPr lang="sv-SE"/>
              <a:t>Nivå 9</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503238" y="7320107"/>
            <a:ext cx="3078162" cy="260349"/>
          </a:xfrm>
          <a:prstGeom prst="rect">
            <a:avLst/>
          </a:prstGeom>
        </p:spPr>
        <p:txBody>
          <a:bodyPr vert="horz" lIns="0" tIns="0" rIns="0" bIns="0" rtlCol="0" anchor="t">
            <a:noAutofit/>
          </a:bodyPr>
          <a:lstStyle>
            <a:lvl1pPr algn="l">
              <a:defRPr sz="1000">
                <a:solidFill>
                  <a:schemeClr val="tx1">
                    <a:lumMod val="65000"/>
                    <a:lumOff val="35000"/>
                  </a:schemeClr>
                </a:solidFill>
              </a:defRPr>
            </a:lvl1pPr>
          </a:lstStyle>
          <a:p>
            <a:fld id="{FD403CD0-842C-4BCD-83D3-BB78B185EE38}" type="datetimeFigureOut">
              <a:rPr lang="sv-SE" smtClean="0"/>
              <a:pPr/>
              <a:t>2024-08-27</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7320107"/>
            <a:ext cx="4114800" cy="260349"/>
          </a:xfrm>
          <a:prstGeom prst="rect">
            <a:avLst/>
          </a:prstGeom>
        </p:spPr>
        <p:txBody>
          <a:bodyPr vert="horz" lIns="0" tIns="0" rIns="0" bIns="0" rtlCol="0" anchor="t">
            <a:noAutofit/>
          </a:bodyPr>
          <a:lstStyle>
            <a:lvl1pPr algn="ctr">
              <a:defRPr sz="1000">
                <a:solidFill>
                  <a:schemeClr val="tx1">
                    <a:lumMod val="65000"/>
                    <a:lumOff val="35000"/>
                  </a:schemeClr>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599" y="7320107"/>
            <a:ext cx="3076575" cy="260349"/>
          </a:xfrm>
          <a:prstGeom prst="rect">
            <a:avLst/>
          </a:prstGeom>
        </p:spPr>
        <p:txBody>
          <a:bodyPr vert="horz" lIns="0" tIns="0" rIns="0" bIns="0" rtlCol="0" anchor="t">
            <a:noAutofit/>
          </a:bodyPr>
          <a:lstStyle>
            <a:lvl1pPr algn="r">
              <a:defRPr sz="1000">
                <a:solidFill>
                  <a:schemeClr val="tx1">
                    <a:lumMod val="65000"/>
                    <a:lumOff val="35000"/>
                  </a:schemeClr>
                </a:solidFill>
              </a:defRPr>
            </a:lvl1pPr>
          </a:lstStyle>
          <a:p>
            <a:fld id="{AE086683-F536-42AB-ABBC-F4803DFE8DBC}" type="slidenum">
              <a:rPr lang="sv-SE" smtClean="0"/>
              <a:pPr/>
              <a:t>‹#›</a:t>
            </a:fld>
            <a:endParaRPr lang="sv-SE"/>
          </a:p>
        </p:txBody>
      </p:sp>
      <p:grpSp>
        <p:nvGrpSpPr>
          <p:cNvPr id="38" name="Grupp 37">
            <a:extLst>
              <a:ext uri="{FF2B5EF4-FFF2-40B4-BE49-F238E27FC236}">
                <a16:creationId xmlns:a16="http://schemas.microsoft.com/office/drawing/2014/main" id="{D9F54806-D8CC-2DB0-46E1-5B6A28B1A261}"/>
              </a:ext>
            </a:extLst>
          </p:cNvPr>
          <p:cNvGrpSpPr>
            <a:grpSpLocks noChangeAspect="1"/>
          </p:cNvGrpSpPr>
          <p:nvPr userDrawn="1"/>
        </p:nvGrpSpPr>
        <p:grpSpPr>
          <a:xfrm>
            <a:off x="11118056" y="6381287"/>
            <a:ext cx="720000" cy="332712"/>
            <a:chOff x="9870659" y="5715961"/>
            <a:chExt cx="2104476" cy="971184"/>
          </a:xfrm>
        </p:grpSpPr>
        <p:sp>
          <p:nvSpPr>
            <p:cNvPr id="39" name="Frihandsfigur: Form 38">
              <a:extLst>
                <a:ext uri="{FF2B5EF4-FFF2-40B4-BE49-F238E27FC236}">
                  <a16:creationId xmlns:a16="http://schemas.microsoft.com/office/drawing/2014/main" id="{1827F149-3D94-5EF2-EE8B-5A98CC43B188}"/>
                </a:ext>
              </a:extLst>
            </p:cNvPr>
            <p:cNvSpPr/>
            <p:nvPr/>
          </p:nvSpPr>
          <p:spPr>
            <a:xfrm>
              <a:off x="10955360" y="5841801"/>
              <a:ext cx="480182" cy="482536"/>
            </a:xfrm>
            <a:custGeom>
              <a:avLst/>
              <a:gdLst>
                <a:gd name="connsiteX0" fmla="*/ 241857 w 480182"/>
                <a:gd name="connsiteY0" fmla="*/ 482536 h 482536"/>
                <a:gd name="connsiteX1" fmla="*/ 203134 w 480182"/>
                <a:gd name="connsiteY1" fmla="*/ 479606 h 482536"/>
                <a:gd name="connsiteX2" fmla="*/ 3079 w 480182"/>
                <a:gd name="connsiteY2" fmla="*/ 202710 h 482536"/>
                <a:gd name="connsiteX3" fmla="*/ 279975 w 480182"/>
                <a:gd name="connsiteY3" fmla="*/ 3235 h 482536"/>
                <a:gd name="connsiteX4" fmla="*/ 320465 w 480182"/>
                <a:gd name="connsiteY4" fmla="*/ 59564 h 482536"/>
                <a:gd name="connsiteX5" fmla="*/ 264137 w 480182"/>
                <a:gd name="connsiteY5" fmla="*/ 100054 h 482536"/>
                <a:gd name="connsiteX6" fmla="*/ 99874 w 480182"/>
                <a:gd name="connsiteY6" fmla="*/ 218571 h 482536"/>
                <a:gd name="connsiteX7" fmla="*/ 218368 w 480182"/>
                <a:gd name="connsiteY7" fmla="*/ 382834 h 482536"/>
                <a:gd name="connsiteX8" fmla="*/ 325140 w 480182"/>
                <a:gd name="connsiteY8" fmla="*/ 357600 h 482536"/>
                <a:gd name="connsiteX9" fmla="*/ 382631 w 480182"/>
                <a:gd name="connsiteY9" fmla="*/ 264317 h 482536"/>
                <a:gd name="connsiteX10" fmla="*/ 438959 w 480182"/>
                <a:gd name="connsiteY10" fmla="*/ 223827 h 482536"/>
                <a:gd name="connsiteX11" fmla="*/ 479449 w 480182"/>
                <a:gd name="connsiteY11" fmla="*/ 280155 h 482536"/>
                <a:gd name="connsiteX12" fmla="*/ 382654 w 480182"/>
                <a:gd name="connsiteY12" fmla="*/ 437372 h 482536"/>
                <a:gd name="connsiteX13" fmla="*/ 241857 w 480182"/>
                <a:gd name="connsiteY13" fmla="*/ 482536 h 48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0182" h="482536">
                  <a:moveTo>
                    <a:pt x="241857" y="482536"/>
                  </a:moveTo>
                  <a:cubicBezTo>
                    <a:pt x="228950" y="482536"/>
                    <a:pt x="216042" y="481374"/>
                    <a:pt x="203134" y="479606"/>
                  </a:cubicBezTo>
                  <a:cubicBezTo>
                    <a:pt x="71733" y="458489"/>
                    <a:pt x="-18039" y="334111"/>
                    <a:pt x="3079" y="202710"/>
                  </a:cubicBezTo>
                  <a:cubicBezTo>
                    <a:pt x="24196" y="71308"/>
                    <a:pt x="148574" y="-18463"/>
                    <a:pt x="279975" y="3235"/>
                  </a:cubicBezTo>
                  <a:cubicBezTo>
                    <a:pt x="306953" y="7352"/>
                    <a:pt x="325140" y="32562"/>
                    <a:pt x="320465" y="59564"/>
                  </a:cubicBezTo>
                  <a:cubicBezTo>
                    <a:pt x="316349" y="86542"/>
                    <a:pt x="291138" y="104728"/>
                    <a:pt x="264137" y="100054"/>
                  </a:cubicBezTo>
                  <a:cubicBezTo>
                    <a:pt x="186110" y="87728"/>
                    <a:pt x="112781" y="140544"/>
                    <a:pt x="99874" y="218571"/>
                  </a:cubicBezTo>
                  <a:cubicBezTo>
                    <a:pt x="87548" y="296598"/>
                    <a:pt x="140364" y="369927"/>
                    <a:pt x="218368" y="382834"/>
                  </a:cubicBezTo>
                  <a:cubicBezTo>
                    <a:pt x="255904" y="388695"/>
                    <a:pt x="294045" y="379904"/>
                    <a:pt x="325140" y="357600"/>
                  </a:cubicBezTo>
                  <a:cubicBezTo>
                    <a:pt x="356234" y="335297"/>
                    <a:pt x="376770" y="301877"/>
                    <a:pt x="382631" y="264317"/>
                  </a:cubicBezTo>
                  <a:cubicBezTo>
                    <a:pt x="386747" y="237339"/>
                    <a:pt x="411958" y="219152"/>
                    <a:pt x="438959" y="223827"/>
                  </a:cubicBezTo>
                  <a:cubicBezTo>
                    <a:pt x="465937" y="227943"/>
                    <a:pt x="484124" y="253154"/>
                    <a:pt x="479449" y="280155"/>
                  </a:cubicBezTo>
                  <a:cubicBezTo>
                    <a:pt x="468891" y="343507"/>
                    <a:pt x="434866" y="399835"/>
                    <a:pt x="382654" y="437372"/>
                  </a:cubicBezTo>
                  <a:cubicBezTo>
                    <a:pt x="341001" y="467280"/>
                    <a:pt x="291720" y="482536"/>
                    <a:pt x="241857" y="482536"/>
                  </a:cubicBezTo>
                </a:path>
              </a:pathLst>
            </a:custGeom>
            <a:solidFill>
              <a:srgbClr val="005B59"/>
            </a:solidFill>
            <a:ln w="0" cap="flat">
              <a:noFill/>
              <a:prstDash val="solid"/>
              <a:miter/>
            </a:ln>
          </p:spPr>
          <p:txBody>
            <a:bodyPr rtlCol="0" anchor="ctr"/>
            <a:lstStyle/>
            <a:p>
              <a:endParaRPr lang="sv-SE"/>
            </a:p>
          </p:txBody>
        </p:sp>
        <p:sp>
          <p:nvSpPr>
            <p:cNvPr id="40" name="Frihandsfigur: Form 39">
              <a:extLst>
                <a:ext uri="{FF2B5EF4-FFF2-40B4-BE49-F238E27FC236}">
                  <a16:creationId xmlns:a16="http://schemas.microsoft.com/office/drawing/2014/main" id="{6B3B099B-FB5E-2DF4-21A9-D96C48106D31}"/>
                </a:ext>
              </a:extLst>
            </p:cNvPr>
            <p:cNvSpPr/>
            <p:nvPr/>
          </p:nvSpPr>
          <p:spPr>
            <a:xfrm>
              <a:off x="10412551" y="5841801"/>
              <a:ext cx="480338" cy="482536"/>
            </a:xfrm>
            <a:custGeom>
              <a:avLst/>
              <a:gdLst>
                <a:gd name="connsiteX0" fmla="*/ 242014 w 480338"/>
                <a:gd name="connsiteY0" fmla="*/ 482536 h 482536"/>
                <a:gd name="connsiteX1" fmla="*/ 202710 w 480338"/>
                <a:gd name="connsiteY1" fmla="*/ 479606 h 482536"/>
                <a:gd name="connsiteX2" fmla="*/ 3235 w 480338"/>
                <a:gd name="connsiteY2" fmla="*/ 202710 h 482536"/>
                <a:gd name="connsiteX3" fmla="*/ 280132 w 480338"/>
                <a:gd name="connsiteY3" fmla="*/ 3235 h 482536"/>
                <a:gd name="connsiteX4" fmla="*/ 320622 w 480338"/>
                <a:gd name="connsiteY4" fmla="*/ 59564 h 482536"/>
                <a:gd name="connsiteX5" fmla="*/ 264294 w 480338"/>
                <a:gd name="connsiteY5" fmla="*/ 100054 h 482536"/>
                <a:gd name="connsiteX6" fmla="*/ 100031 w 480338"/>
                <a:gd name="connsiteY6" fmla="*/ 218571 h 482536"/>
                <a:gd name="connsiteX7" fmla="*/ 218524 w 480338"/>
                <a:gd name="connsiteY7" fmla="*/ 382834 h 482536"/>
                <a:gd name="connsiteX8" fmla="*/ 325297 w 480338"/>
                <a:gd name="connsiteY8" fmla="*/ 357600 h 482536"/>
                <a:gd name="connsiteX9" fmla="*/ 382788 w 480338"/>
                <a:gd name="connsiteY9" fmla="*/ 264317 h 482536"/>
                <a:gd name="connsiteX10" fmla="*/ 439116 w 480338"/>
                <a:gd name="connsiteY10" fmla="*/ 223827 h 482536"/>
                <a:gd name="connsiteX11" fmla="*/ 479606 w 480338"/>
                <a:gd name="connsiteY11" fmla="*/ 280155 h 482536"/>
                <a:gd name="connsiteX12" fmla="*/ 382811 w 480338"/>
                <a:gd name="connsiteY12" fmla="*/ 437372 h 482536"/>
                <a:gd name="connsiteX13" fmla="*/ 242014 w 480338"/>
                <a:gd name="connsiteY13" fmla="*/ 482536 h 48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0338" h="482536">
                  <a:moveTo>
                    <a:pt x="242014" y="482536"/>
                  </a:moveTo>
                  <a:cubicBezTo>
                    <a:pt x="229106" y="482536"/>
                    <a:pt x="216199" y="481374"/>
                    <a:pt x="202710" y="479606"/>
                  </a:cubicBezTo>
                  <a:cubicBezTo>
                    <a:pt x="71308" y="458489"/>
                    <a:pt x="-18463" y="334111"/>
                    <a:pt x="3235" y="202710"/>
                  </a:cubicBezTo>
                  <a:cubicBezTo>
                    <a:pt x="24353" y="71308"/>
                    <a:pt x="148730" y="-18463"/>
                    <a:pt x="280132" y="3235"/>
                  </a:cubicBezTo>
                  <a:cubicBezTo>
                    <a:pt x="307110" y="7352"/>
                    <a:pt x="325297" y="32562"/>
                    <a:pt x="320622" y="59564"/>
                  </a:cubicBezTo>
                  <a:cubicBezTo>
                    <a:pt x="316506" y="86542"/>
                    <a:pt x="291295" y="104728"/>
                    <a:pt x="264294" y="100054"/>
                  </a:cubicBezTo>
                  <a:cubicBezTo>
                    <a:pt x="186267" y="87728"/>
                    <a:pt x="112938" y="140544"/>
                    <a:pt x="100031" y="218571"/>
                  </a:cubicBezTo>
                  <a:cubicBezTo>
                    <a:pt x="87704" y="296598"/>
                    <a:pt x="140521" y="369927"/>
                    <a:pt x="218524" y="382834"/>
                  </a:cubicBezTo>
                  <a:cubicBezTo>
                    <a:pt x="256061" y="388695"/>
                    <a:pt x="294202" y="379904"/>
                    <a:pt x="325297" y="357600"/>
                  </a:cubicBezTo>
                  <a:cubicBezTo>
                    <a:pt x="356391" y="335297"/>
                    <a:pt x="376927" y="301877"/>
                    <a:pt x="382788" y="264317"/>
                  </a:cubicBezTo>
                  <a:cubicBezTo>
                    <a:pt x="386904" y="237339"/>
                    <a:pt x="412115" y="219152"/>
                    <a:pt x="439116" y="223827"/>
                  </a:cubicBezTo>
                  <a:cubicBezTo>
                    <a:pt x="466094" y="227943"/>
                    <a:pt x="484281" y="253154"/>
                    <a:pt x="479606" y="280155"/>
                  </a:cubicBezTo>
                  <a:cubicBezTo>
                    <a:pt x="469047" y="343507"/>
                    <a:pt x="435023" y="399835"/>
                    <a:pt x="382811" y="437372"/>
                  </a:cubicBezTo>
                  <a:cubicBezTo>
                    <a:pt x="341158" y="467280"/>
                    <a:pt x="292458" y="482536"/>
                    <a:pt x="242014" y="482536"/>
                  </a:cubicBezTo>
                </a:path>
              </a:pathLst>
            </a:custGeom>
            <a:solidFill>
              <a:srgbClr val="005B59"/>
            </a:solidFill>
            <a:ln w="0" cap="flat">
              <a:noFill/>
              <a:prstDash val="solid"/>
              <a:miter/>
            </a:ln>
          </p:spPr>
          <p:txBody>
            <a:bodyPr rtlCol="0" anchor="ctr"/>
            <a:lstStyle/>
            <a:p>
              <a:endParaRPr lang="sv-SE"/>
            </a:p>
          </p:txBody>
        </p:sp>
        <p:sp>
          <p:nvSpPr>
            <p:cNvPr id="41" name="Frihandsfigur: Form 40">
              <a:extLst>
                <a:ext uri="{FF2B5EF4-FFF2-40B4-BE49-F238E27FC236}">
                  <a16:creationId xmlns:a16="http://schemas.microsoft.com/office/drawing/2014/main" id="{64786396-7AB3-4F77-8F59-8F5D8BEEA26F}"/>
                </a:ext>
              </a:extLst>
            </p:cNvPr>
            <p:cNvSpPr/>
            <p:nvPr/>
          </p:nvSpPr>
          <p:spPr>
            <a:xfrm>
              <a:off x="9870659" y="5841375"/>
              <a:ext cx="480612" cy="482962"/>
            </a:xfrm>
            <a:custGeom>
              <a:avLst/>
              <a:gdLst>
                <a:gd name="connsiteX0" fmla="*/ 241253 w 480612"/>
                <a:gd name="connsiteY0" fmla="*/ 482962 h 482962"/>
                <a:gd name="connsiteX1" fmla="*/ 3079 w 480612"/>
                <a:gd name="connsiteY1" fmla="*/ 279976 h 482962"/>
                <a:gd name="connsiteX2" fmla="*/ 203135 w 480612"/>
                <a:gd name="connsiteY2" fmla="*/ 3080 h 482962"/>
                <a:gd name="connsiteX3" fmla="*/ 480031 w 480612"/>
                <a:gd name="connsiteY3" fmla="*/ 202554 h 482962"/>
                <a:gd name="connsiteX4" fmla="*/ 439541 w 480612"/>
                <a:gd name="connsiteY4" fmla="*/ 258882 h 482962"/>
                <a:gd name="connsiteX5" fmla="*/ 383213 w 480612"/>
                <a:gd name="connsiteY5" fmla="*/ 218392 h 482962"/>
                <a:gd name="connsiteX6" fmla="*/ 218950 w 480612"/>
                <a:gd name="connsiteY6" fmla="*/ 99898 h 482962"/>
                <a:gd name="connsiteX7" fmla="*/ 100456 w 480612"/>
                <a:gd name="connsiteY7" fmla="*/ 264162 h 482962"/>
                <a:gd name="connsiteX8" fmla="*/ 264719 w 480612"/>
                <a:gd name="connsiteY8" fmla="*/ 382655 h 482962"/>
                <a:gd name="connsiteX9" fmla="*/ 321047 w 480612"/>
                <a:gd name="connsiteY9" fmla="*/ 423146 h 482962"/>
                <a:gd name="connsiteX10" fmla="*/ 280557 w 480612"/>
                <a:gd name="connsiteY10" fmla="*/ 479451 h 482962"/>
                <a:gd name="connsiteX11" fmla="*/ 241253 w 480612"/>
                <a:gd name="connsiteY11" fmla="*/ 482962 h 4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0612" h="482962">
                  <a:moveTo>
                    <a:pt x="241253" y="482962"/>
                  </a:moveTo>
                  <a:cubicBezTo>
                    <a:pt x="125085" y="482962"/>
                    <a:pt x="22429" y="398493"/>
                    <a:pt x="3079" y="279976"/>
                  </a:cubicBezTo>
                  <a:cubicBezTo>
                    <a:pt x="-18038" y="148575"/>
                    <a:pt x="71710" y="24197"/>
                    <a:pt x="203135" y="3080"/>
                  </a:cubicBezTo>
                  <a:cubicBezTo>
                    <a:pt x="334536" y="-18037"/>
                    <a:pt x="458914" y="71711"/>
                    <a:pt x="480031" y="202554"/>
                  </a:cubicBezTo>
                  <a:cubicBezTo>
                    <a:pt x="484148" y="229532"/>
                    <a:pt x="465961" y="254766"/>
                    <a:pt x="439541" y="258882"/>
                  </a:cubicBezTo>
                  <a:cubicBezTo>
                    <a:pt x="412563" y="262999"/>
                    <a:pt x="387329" y="244812"/>
                    <a:pt x="383213" y="218392"/>
                  </a:cubicBezTo>
                  <a:cubicBezTo>
                    <a:pt x="370887" y="140365"/>
                    <a:pt x="296976" y="87572"/>
                    <a:pt x="218950" y="99898"/>
                  </a:cubicBezTo>
                  <a:cubicBezTo>
                    <a:pt x="140923" y="112224"/>
                    <a:pt x="88130" y="186135"/>
                    <a:pt x="100456" y="264162"/>
                  </a:cubicBezTo>
                  <a:cubicBezTo>
                    <a:pt x="112782" y="342188"/>
                    <a:pt x="186692" y="394982"/>
                    <a:pt x="264719" y="382655"/>
                  </a:cubicBezTo>
                  <a:cubicBezTo>
                    <a:pt x="291116" y="378539"/>
                    <a:pt x="316931" y="396749"/>
                    <a:pt x="321047" y="423146"/>
                  </a:cubicBezTo>
                  <a:cubicBezTo>
                    <a:pt x="325141" y="450124"/>
                    <a:pt x="306954" y="475357"/>
                    <a:pt x="280557" y="479451"/>
                  </a:cubicBezTo>
                  <a:cubicBezTo>
                    <a:pt x="267068" y="482381"/>
                    <a:pt x="254161" y="482962"/>
                    <a:pt x="241253" y="482962"/>
                  </a:cubicBezTo>
                </a:path>
              </a:pathLst>
            </a:custGeom>
            <a:solidFill>
              <a:srgbClr val="005B59"/>
            </a:solidFill>
            <a:ln w="0" cap="flat">
              <a:noFill/>
              <a:prstDash val="solid"/>
              <a:miter/>
            </a:ln>
          </p:spPr>
          <p:txBody>
            <a:bodyPr rtlCol="0" anchor="ctr"/>
            <a:lstStyle/>
            <a:p>
              <a:endParaRPr lang="sv-SE"/>
            </a:p>
          </p:txBody>
        </p:sp>
        <p:sp>
          <p:nvSpPr>
            <p:cNvPr id="42" name="Frihandsfigur: Form 41">
              <a:extLst>
                <a:ext uri="{FF2B5EF4-FFF2-40B4-BE49-F238E27FC236}">
                  <a16:creationId xmlns:a16="http://schemas.microsoft.com/office/drawing/2014/main" id="{A9DC902C-0FA6-0568-BAF1-6FF9B4E99D05}"/>
                </a:ext>
              </a:extLst>
            </p:cNvPr>
            <p:cNvSpPr/>
            <p:nvPr/>
          </p:nvSpPr>
          <p:spPr>
            <a:xfrm>
              <a:off x="11493360" y="5841375"/>
              <a:ext cx="480031" cy="482962"/>
            </a:xfrm>
            <a:custGeom>
              <a:avLst/>
              <a:gdLst>
                <a:gd name="connsiteX0" fmla="*/ 241254 w 480031"/>
                <a:gd name="connsiteY0" fmla="*/ 482962 h 482962"/>
                <a:gd name="connsiteX1" fmla="*/ 3080 w 480031"/>
                <a:gd name="connsiteY1" fmla="*/ 279976 h 482962"/>
                <a:gd name="connsiteX2" fmla="*/ 202554 w 480031"/>
                <a:gd name="connsiteY2" fmla="*/ 3080 h 482962"/>
                <a:gd name="connsiteX3" fmla="*/ 479450 w 480031"/>
                <a:gd name="connsiteY3" fmla="*/ 202554 h 482962"/>
                <a:gd name="connsiteX4" fmla="*/ 438960 w 480031"/>
                <a:gd name="connsiteY4" fmla="*/ 258882 h 482962"/>
                <a:gd name="connsiteX5" fmla="*/ 382632 w 480031"/>
                <a:gd name="connsiteY5" fmla="*/ 218392 h 482962"/>
                <a:gd name="connsiteX6" fmla="*/ 218369 w 480031"/>
                <a:gd name="connsiteY6" fmla="*/ 99898 h 482962"/>
                <a:gd name="connsiteX7" fmla="*/ 99875 w 480031"/>
                <a:gd name="connsiteY7" fmla="*/ 264162 h 482962"/>
                <a:gd name="connsiteX8" fmla="*/ 264138 w 480031"/>
                <a:gd name="connsiteY8" fmla="*/ 382655 h 482962"/>
                <a:gd name="connsiteX9" fmla="*/ 320466 w 480031"/>
                <a:gd name="connsiteY9" fmla="*/ 423146 h 482962"/>
                <a:gd name="connsiteX10" fmla="*/ 279976 w 480031"/>
                <a:gd name="connsiteY10" fmla="*/ 479451 h 482962"/>
                <a:gd name="connsiteX11" fmla="*/ 241254 w 480031"/>
                <a:gd name="connsiteY11" fmla="*/ 482962 h 4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0031" h="482962">
                  <a:moveTo>
                    <a:pt x="241254" y="482962"/>
                  </a:moveTo>
                  <a:cubicBezTo>
                    <a:pt x="125085" y="482962"/>
                    <a:pt x="22430" y="398493"/>
                    <a:pt x="3080" y="279976"/>
                  </a:cubicBezTo>
                  <a:cubicBezTo>
                    <a:pt x="-18037" y="148575"/>
                    <a:pt x="71711" y="24197"/>
                    <a:pt x="202554" y="3080"/>
                  </a:cubicBezTo>
                  <a:cubicBezTo>
                    <a:pt x="333956" y="-18037"/>
                    <a:pt x="458333" y="71711"/>
                    <a:pt x="479450" y="202554"/>
                  </a:cubicBezTo>
                  <a:cubicBezTo>
                    <a:pt x="483567" y="229532"/>
                    <a:pt x="465380" y="254766"/>
                    <a:pt x="438960" y="258882"/>
                  </a:cubicBezTo>
                  <a:cubicBezTo>
                    <a:pt x="411982" y="262999"/>
                    <a:pt x="386749" y="244812"/>
                    <a:pt x="382632" y="218392"/>
                  </a:cubicBezTo>
                  <a:cubicBezTo>
                    <a:pt x="370306" y="140365"/>
                    <a:pt x="296396" y="87572"/>
                    <a:pt x="218369" y="99898"/>
                  </a:cubicBezTo>
                  <a:cubicBezTo>
                    <a:pt x="140342" y="112224"/>
                    <a:pt x="87549" y="186135"/>
                    <a:pt x="99875" y="264162"/>
                  </a:cubicBezTo>
                  <a:cubicBezTo>
                    <a:pt x="112201" y="342188"/>
                    <a:pt x="186111" y="394982"/>
                    <a:pt x="264138" y="382655"/>
                  </a:cubicBezTo>
                  <a:cubicBezTo>
                    <a:pt x="291116" y="378539"/>
                    <a:pt x="316350" y="396749"/>
                    <a:pt x="320466" y="423146"/>
                  </a:cubicBezTo>
                  <a:cubicBezTo>
                    <a:pt x="324583" y="450124"/>
                    <a:pt x="306396" y="475357"/>
                    <a:pt x="279976" y="479451"/>
                  </a:cubicBezTo>
                  <a:cubicBezTo>
                    <a:pt x="267069" y="482381"/>
                    <a:pt x="254161" y="482962"/>
                    <a:pt x="241254" y="482962"/>
                  </a:cubicBezTo>
                </a:path>
              </a:pathLst>
            </a:custGeom>
            <a:solidFill>
              <a:srgbClr val="005B59"/>
            </a:solidFill>
            <a:ln w="0" cap="flat">
              <a:noFill/>
              <a:prstDash val="solid"/>
              <a:miter/>
            </a:ln>
          </p:spPr>
          <p:txBody>
            <a:bodyPr rtlCol="0" anchor="ctr"/>
            <a:lstStyle/>
            <a:p>
              <a:endParaRPr lang="sv-SE"/>
            </a:p>
          </p:txBody>
        </p:sp>
        <p:sp>
          <p:nvSpPr>
            <p:cNvPr id="43" name="Frihandsfigur: Form 42">
              <a:extLst>
                <a:ext uri="{FF2B5EF4-FFF2-40B4-BE49-F238E27FC236}">
                  <a16:creationId xmlns:a16="http://schemas.microsoft.com/office/drawing/2014/main" id="{79A70B87-9EEC-7F72-CD5F-585C3C4FEFAF}"/>
                </a:ext>
              </a:extLst>
            </p:cNvPr>
            <p:cNvSpPr/>
            <p:nvPr/>
          </p:nvSpPr>
          <p:spPr>
            <a:xfrm>
              <a:off x="10193450" y="6135422"/>
              <a:ext cx="158983" cy="189496"/>
            </a:xfrm>
            <a:custGeom>
              <a:avLst/>
              <a:gdLst>
                <a:gd name="connsiteX0" fmla="*/ 49281 w 158983"/>
                <a:gd name="connsiteY0" fmla="*/ 97981 h 189496"/>
                <a:gd name="connsiteX1" fmla="*/ 60421 w 158983"/>
                <a:gd name="connsiteY1" fmla="*/ 97981 h 189496"/>
                <a:gd name="connsiteX2" fmla="*/ 60421 w 158983"/>
                <a:gd name="connsiteY2" fmla="*/ 189497 h 189496"/>
                <a:gd name="connsiteX3" fmla="*/ 158984 w 158983"/>
                <a:gd name="connsiteY3" fmla="*/ 189497 h 189496"/>
                <a:gd name="connsiteX4" fmla="*/ 158984 w 158983"/>
                <a:gd name="connsiteY4" fmla="*/ 48700 h 189496"/>
                <a:gd name="connsiteX5" fmla="*/ 144309 w 158983"/>
                <a:gd name="connsiteY5" fmla="*/ 14094 h 189496"/>
                <a:gd name="connsiteX6" fmla="*/ 109703 w 158983"/>
                <a:gd name="connsiteY6" fmla="*/ 0 h 189496"/>
                <a:gd name="connsiteX7" fmla="*/ 49281 w 158983"/>
                <a:gd name="connsiteY7" fmla="*/ 0 h 189496"/>
                <a:gd name="connsiteX8" fmla="*/ 0 w 158983"/>
                <a:gd name="connsiteY8" fmla="*/ 49281 h 189496"/>
                <a:gd name="connsiteX9" fmla="*/ 49281 w 158983"/>
                <a:gd name="connsiteY9" fmla="*/ 97981 h 189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3" h="189496">
                  <a:moveTo>
                    <a:pt x="49281" y="97981"/>
                  </a:moveTo>
                  <a:lnTo>
                    <a:pt x="60421" y="97981"/>
                  </a:lnTo>
                  <a:lnTo>
                    <a:pt x="60421" y="189497"/>
                  </a:lnTo>
                  <a:lnTo>
                    <a:pt x="158984" y="189497"/>
                  </a:lnTo>
                  <a:lnTo>
                    <a:pt x="158984" y="48700"/>
                  </a:lnTo>
                  <a:cubicBezTo>
                    <a:pt x="158984" y="35792"/>
                    <a:pt x="153705" y="22885"/>
                    <a:pt x="144309" y="14094"/>
                  </a:cubicBezTo>
                  <a:cubicBezTo>
                    <a:pt x="134913" y="4698"/>
                    <a:pt x="122610" y="0"/>
                    <a:pt x="109703" y="0"/>
                  </a:cubicBezTo>
                  <a:lnTo>
                    <a:pt x="49281" y="0"/>
                  </a:lnTo>
                  <a:cubicBezTo>
                    <a:pt x="22303" y="0"/>
                    <a:pt x="0" y="22303"/>
                    <a:pt x="0" y="49281"/>
                  </a:cubicBezTo>
                  <a:cubicBezTo>
                    <a:pt x="0" y="76259"/>
                    <a:pt x="22303" y="97981"/>
                    <a:pt x="49281" y="97981"/>
                  </a:cubicBezTo>
                </a:path>
              </a:pathLst>
            </a:custGeom>
            <a:solidFill>
              <a:srgbClr val="005B59"/>
            </a:solidFill>
            <a:ln w="0" cap="flat">
              <a:noFill/>
              <a:prstDash val="solid"/>
              <a:miter/>
            </a:ln>
          </p:spPr>
          <p:txBody>
            <a:bodyPr rtlCol="0" anchor="ctr"/>
            <a:lstStyle/>
            <a:p>
              <a:endParaRPr lang="sv-SE"/>
            </a:p>
          </p:txBody>
        </p:sp>
        <p:sp>
          <p:nvSpPr>
            <p:cNvPr id="44" name="Frihandsfigur: Form 43">
              <a:extLst>
                <a:ext uri="{FF2B5EF4-FFF2-40B4-BE49-F238E27FC236}">
                  <a16:creationId xmlns:a16="http://schemas.microsoft.com/office/drawing/2014/main" id="{565F7B2F-3479-152C-EAEB-B0B167D19F25}"/>
                </a:ext>
              </a:extLst>
            </p:cNvPr>
            <p:cNvSpPr/>
            <p:nvPr/>
          </p:nvSpPr>
          <p:spPr>
            <a:xfrm>
              <a:off x="11816152" y="6135422"/>
              <a:ext cx="158983" cy="189496"/>
            </a:xfrm>
            <a:custGeom>
              <a:avLst/>
              <a:gdLst>
                <a:gd name="connsiteX0" fmla="*/ 49281 w 158983"/>
                <a:gd name="connsiteY0" fmla="*/ 97981 h 189496"/>
                <a:gd name="connsiteX1" fmla="*/ 60421 w 158983"/>
                <a:gd name="connsiteY1" fmla="*/ 97981 h 189496"/>
                <a:gd name="connsiteX2" fmla="*/ 60421 w 158983"/>
                <a:gd name="connsiteY2" fmla="*/ 189497 h 189496"/>
                <a:gd name="connsiteX3" fmla="*/ 158984 w 158983"/>
                <a:gd name="connsiteY3" fmla="*/ 189497 h 189496"/>
                <a:gd name="connsiteX4" fmla="*/ 158984 w 158983"/>
                <a:gd name="connsiteY4" fmla="*/ 48700 h 189496"/>
                <a:gd name="connsiteX5" fmla="*/ 144309 w 158983"/>
                <a:gd name="connsiteY5" fmla="*/ 14094 h 189496"/>
                <a:gd name="connsiteX6" fmla="*/ 109703 w 158983"/>
                <a:gd name="connsiteY6" fmla="*/ 0 h 189496"/>
                <a:gd name="connsiteX7" fmla="*/ 49281 w 158983"/>
                <a:gd name="connsiteY7" fmla="*/ 0 h 189496"/>
                <a:gd name="connsiteX8" fmla="*/ 0 w 158983"/>
                <a:gd name="connsiteY8" fmla="*/ 49281 h 189496"/>
                <a:gd name="connsiteX9" fmla="*/ 49281 w 158983"/>
                <a:gd name="connsiteY9" fmla="*/ 97981 h 189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3" h="189496">
                  <a:moveTo>
                    <a:pt x="49281" y="97981"/>
                  </a:moveTo>
                  <a:lnTo>
                    <a:pt x="60421" y="97981"/>
                  </a:lnTo>
                  <a:lnTo>
                    <a:pt x="60421" y="189497"/>
                  </a:lnTo>
                  <a:lnTo>
                    <a:pt x="158984" y="189497"/>
                  </a:lnTo>
                  <a:lnTo>
                    <a:pt x="158984" y="48700"/>
                  </a:lnTo>
                  <a:cubicBezTo>
                    <a:pt x="158984" y="35792"/>
                    <a:pt x="153705" y="22885"/>
                    <a:pt x="144309" y="14094"/>
                  </a:cubicBezTo>
                  <a:cubicBezTo>
                    <a:pt x="134913" y="4698"/>
                    <a:pt x="122610" y="0"/>
                    <a:pt x="109703" y="0"/>
                  </a:cubicBezTo>
                  <a:lnTo>
                    <a:pt x="49281" y="0"/>
                  </a:lnTo>
                  <a:cubicBezTo>
                    <a:pt x="22303" y="0"/>
                    <a:pt x="0" y="22303"/>
                    <a:pt x="0" y="49281"/>
                  </a:cubicBezTo>
                  <a:cubicBezTo>
                    <a:pt x="0" y="76259"/>
                    <a:pt x="22303" y="97981"/>
                    <a:pt x="49281" y="97981"/>
                  </a:cubicBezTo>
                </a:path>
              </a:pathLst>
            </a:custGeom>
            <a:solidFill>
              <a:srgbClr val="005B59"/>
            </a:solidFill>
            <a:ln w="0" cap="flat">
              <a:noFill/>
              <a:prstDash val="solid"/>
              <a:miter/>
            </a:ln>
          </p:spPr>
          <p:txBody>
            <a:bodyPr rtlCol="0" anchor="ctr"/>
            <a:lstStyle/>
            <a:p>
              <a:endParaRPr lang="sv-SE"/>
            </a:p>
          </p:txBody>
        </p:sp>
        <p:sp>
          <p:nvSpPr>
            <p:cNvPr id="45" name="Frihandsfigur: Form 44">
              <a:extLst>
                <a:ext uri="{FF2B5EF4-FFF2-40B4-BE49-F238E27FC236}">
                  <a16:creationId xmlns:a16="http://schemas.microsoft.com/office/drawing/2014/main" id="{3406F5D6-576C-E055-BAA0-898117A8CA18}"/>
                </a:ext>
              </a:extLst>
            </p:cNvPr>
            <p:cNvSpPr/>
            <p:nvPr/>
          </p:nvSpPr>
          <p:spPr>
            <a:xfrm>
              <a:off x="10735545" y="5715961"/>
              <a:ext cx="158994" cy="315084"/>
            </a:xfrm>
            <a:custGeom>
              <a:avLst/>
              <a:gdLst>
                <a:gd name="connsiteX0" fmla="*/ 60421 w 158994"/>
                <a:gd name="connsiteY0" fmla="*/ 0 h 315084"/>
                <a:gd name="connsiteX1" fmla="*/ 60421 w 158994"/>
                <a:gd name="connsiteY1" fmla="*/ 216522 h 315084"/>
                <a:gd name="connsiteX2" fmla="*/ 49281 w 158994"/>
                <a:gd name="connsiteY2" fmla="*/ 216522 h 315084"/>
                <a:gd name="connsiteX3" fmla="*/ 0 w 158994"/>
                <a:gd name="connsiteY3" fmla="*/ 265803 h 315084"/>
                <a:gd name="connsiteX4" fmla="*/ 49281 w 158994"/>
                <a:gd name="connsiteY4" fmla="*/ 315084 h 315084"/>
                <a:gd name="connsiteX5" fmla="*/ 109703 w 158994"/>
                <a:gd name="connsiteY5" fmla="*/ 315084 h 315084"/>
                <a:gd name="connsiteX6" fmla="*/ 144309 w 158994"/>
                <a:gd name="connsiteY6" fmla="*/ 301014 h 315084"/>
                <a:gd name="connsiteX7" fmla="*/ 158984 w 158994"/>
                <a:gd name="connsiteY7" fmla="*/ 266408 h 315084"/>
                <a:gd name="connsiteX8" fmla="*/ 158984 w 158994"/>
                <a:gd name="connsiteY8" fmla="*/ 70 h 315084"/>
                <a:gd name="connsiteX9" fmla="*/ 60445 w 158994"/>
                <a:gd name="connsiteY9" fmla="*/ 23 h 315084"/>
                <a:gd name="connsiteX10" fmla="*/ 60445 w 158994"/>
                <a:gd name="connsiteY10" fmla="*/ 23 h 315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8994" h="315084">
                  <a:moveTo>
                    <a:pt x="60421" y="0"/>
                  </a:moveTo>
                  <a:cubicBezTo>
                    <a:pt x="60421" y="0"/>
                    <a:pt x="60421" y="216522"/>
                    <a:pt x="60421" y="216522"/>
                  </a:cubicBezTo>
                  <a:lnTo>
                    <a:pt x="49281" y="216522"/>
                  </a:lnTo>
                  <a:cubicBezTo>
                    <a:pt x="22303" y="216522"/>
                    <a:pt x="0" y="238220"/>
                    <a:pt x="0" y="265803"/>
                  </a:cubicBezTo>
                  <a:cubicBezTo>
                    <a:pt x="0" y="293386"/>
                    <a:pt x="21699" y="315084"/>
                    <a:pt x="49281" y="315084"/>
                  </a:cubicBezTo>
                  <a:lnTo>
                    <a:pt x="109703" y="315084"/>
                  </a:lnTo>
                  <a:cubicBezTo>
                    <a:pt x="122610" y="315084"/>
                    <a:pt x="134936" y="309805"/>
                    <a:pt x="144309" y="301014"/>
                  </a:cubicBezTo>
                  <a:cubicBezTo>
                    <a:pt x="153705" y="291618"/>
                    <a:pt x="158984" y="279315"/>
                    <a:pt x="158984" y="266408"/>
                  </a:cubicBezTo>
                  <a:cubicBezTo>
                    <a:pt x="158984" y="266408"/>
                    <a:pt x="159007" y="0"/>
                    <a:pt x="158984" y="70"/>
                  </a:cubicBezTo>
                  <a:lnTo>
                    <a:pt x="60445" y="23"/>
                  </a:lnTo>
                  <a:lnTo>
                    <a:pt x="60445" y="23"/>
                  </a:lnTo>
                  <a:close/>
                </a:path>
              </a:pathLst>
            </a:custGeom>
            <a:solidFill>
              <a:srgbClr val="005B59"/>
            </a:solidFill>
            <a:ln w="0" cap="flat">
              <a:noFill/>
              <a:prstDash val="solid"/>
              <a:miter/>
            </a:ln>
          </p:spPr>
          <p:txBody>
            <a:bodyPr rtlCol="0" anchor="ctr"/>
            <a:lstStyle/>
            <a:p>
              <a:endParaRPr lang="sv-SE"/>
            </a:p>
          </p:txBody>
        </p:sp>
        <p:sp>
          <p:nvSpPr>
            <p:cNvPr id="46" name="Frihandsfigur: Form 45">
              <a:extLst>
                <a:ext uri="{FF2B5EF4-FFF2-40B4-BE49-F238E27FC236}">
                  <a16:creationId xmlns:a16="http://schemas.microsoft.com/office/drawing/2014/main" id="{5AD36FF7-F035-0965-A04B-40D867DE9F59}"/>
                </a:ext>
              </a:extLst>
            </p:cNvPr>
            <p:cNvSpPr/>
            <p:nvPr/>
          </p:nvSpPr>
          <p:spPr>
            <a:xfrm>
              <a:off x="11278174" y="5716007"/>
              <a:ext cx="158984" cy="315014"/>
            </a:xfrm>
            <a:custGeom>
              <a:avLst/>
              <a:gdLst>
                <a:gd name="connsiteX0" fmla="*/ 60421 w 158984"/>
                <a:gd name="connsiteY0" fmla="*/ 0 h 315014"/>
                <a:gd name="connsiteX1" fmla="*/ 60421 w 158984"/>
                <a:gd name="connsiteY1" fmla="*/ 216452 h 315014"/>
                <a:gd name="connsiteX2" fmla="*/ 49281 w 158984"/>
                <a:gd name="connsiteY2" fmla="*/ 216452 h 315014"/>
                <a:gd name="connsiteX3" fmla="*/ 0 w 158984"/>
                <a:gd name="connsiteY3" fmla="*/ 265733 h 315014"/>
                <a:gd name="connsiteX4" fmla="*/ 49281 w 158984"/>
                <a:gd name="connsiteY4" fmla="*/ 315014 h 315014"/>
                <a:gd name="connsiteX5" fmla="*/ 109703 w 158984"/>
                <a:gd name="connsiteY5" fmla="*/ 315014 h 315014"/>
                <a:gd name="connsiteX6" fmla="*/ 144309 w 158984"/>
                <a:gd name="connsiteY6" fmla="*/ 300944 h 315014"/>
                <a:gd name="connsiteX7" fmla="*/ 158984 w 158984"/>
                <a:gd name="connsiteY7" fmla="*/ 266338 h 315014"/>
                <a:gd name="connsiteX8" fmla="*/ 158984 w 158984"/>
                <a:gd name="connsiteY8" fmla="*/ 0 h 315014"/>
                <a:gd name="connsiteX9" fmla="*/ 60421 w 158984"/>
                <a:gd name="connsiteY9" fmla="*/ 0 h 31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984" h="315014">
                  <a:moveTo>
                    <a:pt x="60421" y="0"/>
                  </a:moveTo>
                  <a:cubicBezTo>
                    <a:pt x="60421" y="0"/>
                    <a:pt x="60421" y="216452"/>
                    <a:pt x="60421" y="216452"/>
                  </a:cubicBezTo>
                  <a:lnTo>
                    <a:pt x="49281" y="216452"/>
                  </a:lnTo>
                  <a:cubicBezTo>
                    <a:pt x="22303" y="216452"/>
                    <a:pt x="0" y="238150"/>
                    <a:pt x="0" y="265733"/>
                  </a:cubicBezTo>
                  <a:cubicBezTo>
                    <a:pt x="0" y="293316"/>
                    <a:pt x="21699" y="315014"/>
                    <a:pt x="49281" y="315014"/>
                  </a:cubicBezTo>
                  <a:lnTo>
                    <a:pt x="109703" y="315014"/>
                  </a:lnTo>
                  <a:cubicBezTo>
                    <a:pt x="122610" y="315014"/>
                    <a:pt x="135518" y="309735"/>
                    <a:pt x="144309" y="300944"/>
                  </a:cubicBezTo>
                  <a:cubicBezTo>
                    <a:pt x="153705" y="291548"/>
                    <a:pt x="158984" y="279245"/>
                    <a:pt x="158984" y="266338"/>
                  </a:cubicBezTo>
                  <a:cubicBezTo>
                    <a:pt x="158984" y="266338"/>
                    <a:pt x="158984" y="0"/>
                    <a:pt x="158984" y="0"/>
                  </a:cubicBezTo>
                  <a:lnTo>
                    <a:pt x="60421" y="0"/>
                  </a:lnTo>
                  <a:close/>
                </a:path>
              </a:pathLst>
            </a:custGeom>
            <a:solidFill>
              <a:srgbClr val="005B59"/>
            </a:solidFill>
            <a:ln w="0" cap="flat">
              <a:noFill/>
              <a:prstDash val="solid"/>
              <a:miter/>
            </a:ln>
          </p:spPr>
          <p:txBody>
            <a:bodyPr rtlCol="0" anchor="ctr"/>
            <a:lstStyle/>
            <a:p>
              <a:endParaRPr lang="sv-SE"/>
            </a:p>
          </p:txBody>
        </p:sp>
        <p:sp>
          <p:nvSpPr>
            <p:cNvPr id="47" name="Frihandsfigur: Form 46">
              <a:extLst>
                <a:ext uri="{FF2B5EF4-FFF2-40B4-BE49-F238E27FC236}">
                  <a16:creationId xmlns:a16="http://schemas.microsoft.com/office/drawing/2014/main" id="{41157BAB-64E4-72CA-40E0-D012A9910379}"/>
                </a:ext>
              </a:extLst>
            </p:cNvPr>
            <p:cNvSpPr/>
            <p:nvPr/>
          </p:nvSpPr>
          <p:spPr>
            <a:xfrm>
              <a:off x="9992348" y="6495345"/>
              <a:ext cx="91259" cy="143262"/>
            </a:xfrm>
            <a:custGeom>
              <a:avLst/>
              <a:gdLst>
                <a:gd name="connsiteX0" fmla="*/ 14582 w 91259"/>
                <a:gd name="connsiteY0" fmla="*/ 130308 h 143262"/>
                <a:gd name="connsiteX1" fmla="*/ 91260 w 91259"/>
                <a:gd name="connsiteY1" fmla="*/ 130308 h 143262"/>
                <a:gd name="connsiteX2" fmla="*/ 91260 w 91259"/>
                <a:gd name="connsiteY2" fmla="*/ 143262 h 143262"/>
                <a:gd name="connsiteX3" fmla="*/ 0 w 91259"/>
                <a:gd name="connsiteY3" fmla="*/ 143262 h 143262"/>
                <a:gd name="connsiteX4" fmla="*/ 0 w 91259"/>
                <a:gd name="connsiteY4" fmla="*/ 0 h 143262"/>
                <a:gd name="connsiteX5" fmla="*/ 88818 w 91259"/>
                <a:gd name="connsiteY5" fmla="*/ 0 h 143262"/>
                <a:gd name="connsiteX6" fmla="*/ 88818 w 91259"/>
                <a:gd name="connsiteY6" fmla="*/ 12954 h 143262"/>
                <a:gd name="connsiteX7" fmla="*/ 14559 w 91259"/>
                <a:gd name="connsiteY7" fmla="*/ 12954 h 143262"/>
                <a:gd name="connsiteX8" fmla="*/ 14559 w 91259"/>
                <a:gd name="connsiteY8" fmla="*/ 62119 h 143262"/>
                <a:gd name="connsiteX9" fmla="*/ 83957 w 91259"/>
                <a:gd name="connsiteY9" fmla="*/ 62119 h 143262"/>
                <a:gd name="connsiteX10" fmla="*/ 83957 w 91259"/>
                <a:gd name="connsiteY10" fmla="*/ 75073 h 143262"/>
                <a:gd name="connsiteX11" fmla="*/ 14559 w 91259"/>
                <a:gd name="connsiteY11" fmla="*/ 75073 h 143262"/>
                <a:gd name="connsiteX12" fmla="*/ 14559 w 91259"/>
                <a:gd name="connsiteY12" fmla="*/ 130308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259" h="143262">
                  <a:moveTo>
                    <a:pt x="14582" y="130308"/>
                  </a:moveTo>
                  <a:lnTo>
                    <a:pt x="91260" y="130308"/>
                  </a:lnTo>
                  <a:lnTo>
                    <a:pt x="91260" y="143262"/>
                  </a:lnTo>
                  <a:lnTo>
                    <a:pt x="0" y="143262"/>
                  </a:lnTo>
                  <a:lnTo>
                    <a:pt x="0" y="0"/>
                  </a:lnTo>
                  <a:lnTo>
                    <a:pt x="88818" y="0"/>
                  </a:lnTo>
                  <a:lnTo>
                    <a:pt x="88818" y="12954"/>
                  </a:lnTo>
                  <a:lnTo>
                    <a:pt x="14559" y="12954"/>
                  </a:lnTo>
                  <a:lnTo>
                    <a:pt x="14559" y="62119"/>
                  </a:lnTo>
                  <a:lnTo>
                    <a:pt x="83957" y="62119"/>
                  </a:lnTo>
                  <a:lnTo>
                    <a:pt x="83957" y="75073"/>
                  </a:lnTo>
                  <a:lnTo>
                    <a:pt x="14559" y="75073"/>
                  </a:lnTo>
                  <a:lnTo>
                    <a:pt x="14559" y="130308"/>
                  </a:lnTo>
                  <a:close/>
                </a:path>
              </a:pathLst>
            </a:custGeom>
            <a:solidFill>
              <a:srgbClr val="005B59"/>
            </a:solidFill>
            <a:ln w="0" cap="flat">
              <a:noFill/>
              <a:prstDash val="solid"/>
              <a:miter/>
            </a:ln>
          </p:spPr>
          <p:txBody>
            <a:bodyPr rtlCol="0" anchor="ctr"/>
            <a:lstStyle/>
            <a:p>
              <a:endParaRPr lang="sv-SE"/>
            </a:p>
          </p:txBody>
        </p:sp>
        <p:sp>
          <p:nvSpPr>
            <p:cNvPr id="48" name="Frihandsfigur: Form 47">
              <a:extLst>
                <a:ext uri="{FF2B5EF4-FFF2-40B4-BE49-F238E27FC236}">
                  <a16:creationId xmlns:a16="http://schemas.microsoft.com/office/drawing/2014/main" id="{10527213-8E24-011B-58F7-1FB9B13715B3}"/>
                </a:ext>
              </a:extLst>
            </p:cNvPr>
            <p:cNvSpPr/>
            <p:nvPr/>
          </p:nvSpPr>
          <p:spPr>
            <a:xfrm>
              <a:off x="10093957"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49" name="Frihandsfigur: Form 48">
              <a:extLst>
                <a:ext uri="{FF2B5EF4-FFF2-40B4-BE49-F238E27FC236}">
                  <a16:creationId xmlns:a16="http://schemas.microsoft.com/office/drawing/2014/main" id="{81B87F73-28C4-8F95-2320-A881FF7C380B}"/>
                </a:ext>
              </a:extLst>
            </p:cNvPr>
            <p:cNvSpPr/>
            <p:nvPr/>
          </p:nvSpPr>
          <p:spPr>
            <a:xfrm>
              <a:off x="10155681"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50" name="Frihandsfigur: Form 49">
              <a:extLst>
                <a:ext uri="{FF2B5EF4-FFF2-40B4-BE49-F238E27FC236}">
                  <a16:creationId xmlns:a16="http://schemas.microsoft.com/office/drawing/2014/main" id="{98BAE8EA-D393-9AC6-A3AA-B31560F0C212}"/>
                </a:ext>
              </a:extLst>
            </p:cNvPr>
            <p:cNvSpPr/>
            <p:nvPr/>
          </p:nvSpPr>
          <p:spPr>
            <a:xfrm>
              <a:off x="10271966" y="6483228"/>
              <a:ext cx="63351" cy="155379"/>
            </a:xfrm>
            <a:custGeom>
              <a:avLst/>
              <a:gdLst>
                <a:gd name="connsiteX0" fmla="*/ 55863 w 63351"/>
                <a:gd name="connsiteY0" fmla="*/ 72213 h 155379"/>
                <a:gd name="connsiteX1" fmla="*/ 33606 w 63351"/>
                <a:gd name="connsiteY1" fmla="*/ 72213 h 155379"/>
                <a:gd name="connsiteX2" fmla="*/ 33606 w 63351"/>
                <a:gd name="connsiteY2" fmla="*/ 155379 h 155379"/>
                <a:gd name="connsiteX3" fmla="*/ 19838 w 63351"/>
                <a:gd name="connsiteY3" fmla="*/ 155379 h 155379"/>
                <a:gd name="connsiteX4" fmla="*/ 19838 w 63351"/>
                <a:gd name="connsiteY4" fmla="*/ 72213 h 155379"/>
                <a:gd name="connsiteX5" fmla="*/ 0 w 63351"/>
                <a:gd name="connsiteY5" fmla="*/ 72213 h 155379"/>
                <a:gd name="connsiteX6" fmla="*/ 0 w 63351"/>
                <a:gd name="connsiteY6" fmla="*/ 60677 h 155379"/>
                <a:gd name="connsiteX7" fmla="*/ 19838 w 63351"/>
                <a:gd name="connsiteY7" fmla="*/ 60677 h 155379"/>
                <a:gd name="connsiteX8" fmla="*/ 19838 w 63351"/>
                <a:gd name="connsiteY8" fmla="*/ 34792 h 155379"/>
                <a:gd name="connsiteX9" fmla="*/ 27722 w 63351"/>
                <a:gd name="connsiteY9" fmla="*/ 9303 h 155379"/>
                <a:gd name="connsiteX10" fmla="*/ 52002 w 63351"/>
                <a:gd name="connsiteY10" fmla="*/ 0 h 155379"/>
                <a:gd name="connsiteX11" fmla="*/ 57677 w 63351"/>
                <a:gd name="connsiteY11" fmla="*/ 302 h 155379"/>
                <a:gd name="connsiteX12" fmla="*/ 63352 w 63351"/>
                <a:gd name="connsiteY12" fmla="*/ 1419 h 155379"/>
                <a:gd name="connsiteX13" fmla="*/ 60933 w 63351"/>
                <a:gd name="connsiteY13" fmla="*/ 13559 h 155379"/>
                <a:gd name="connsiteX14" fmla="*/ 56491 w 63351"/>
                <a:gd name="connsiteY14" fmla="*/ 12559 h 155379"/>
                <a:gd name="connsiteX15" fmla="*/ 51421 w 63351"/>
                <a:gd name="connsiteY15" fmla="*/ 12163 h 155379"/>
                <a:gd name="connsiteX16" fmla="*/ 42421 w 63351"/>
                <a:gd name="connsiteY16" fmla="*/ 13977 h 155379"/>
                <a:gd name="connsiteX17" fmla="*/ 36955 w 63351"/>
                <a:gd name="connsiteY17" fmla="*/ 19140 h 155379"/>
                <a:gd name="connsiteX18" fmla="*/ 34327 w 63351"/>
                <a:gd name="connsiteY18" fmla="*/ 26932 h 155379"/>
                <a:gd name="connsiteX19" fmla="*/ 33629 w 63351"/>
                <a:gd name="connsiteY19" fmla="*/ 36443 h 155379"/>
                <a:gd name="connsiteX20" fmla="*/ 33629 w 63351"/>
                <a:gd name="connsiteY20" fmla="*/ 60724 h 155379"/>
                <a:gd name="connsiteX21" fmla="*/ 55886 w 63351"/>
                <a:gd name="connsiteY21" fmla="*/ 60724 h 155379"/>
                <a:gd name="connsiteX22" fmla="*/ 55886 w 63351"/>
                <a:gd name="connsiteY22" fmla="*/ 72259 h 15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3351" h="155379">
                  <a:moveTo>
                    <a:pt x="55863" y="72213"/>
                  </a:moveTo>
                  <a:lnTo>
                    <a:pt x="33606" y="72213"/>
                  </a:lnTo>
                  <a:lnTo>
                    <a:pt x="33606" y="155379"/>
                  </a:lnTo>
                  <a:lnTo>
                    <a:pt x="19838" y="155379"/>
                  </a:lnTo>
                  <a:lnTo>
                    <a:pt x="19838" y="72213"/>
                  </a:lnTo>
                  <a:lnTo>
                    <a:pt x="0" y="72213"/>
                  </a:lnTo>
                  <a:lnTo>
                    <a:pt x="0" y="60677"/>
                  </a:lnTo>
                  <a:lnTo>
                    <a:pt x="19838" y="60677"/>
                  </a:lnTo>
                  <a:lnTo>
                    <a:pt x="19838" y="34792"/>
                  </a:lnTo>
                  <a:cubicBezTo>
                    <a:pt x="19838" y="24001"/>
                    <a:pt x="22466" y="15512"/>
                    <a:pt x="27722" y="9303"/>
                  </a:cubicBezTo>
                  <a:cubicBezTo>
                    <a:pt x="32978" y="3093"/>
                    <a:pt x="41072" y="0"/>
                    <a:pt x="52002" y="0"/>
                  </a:cubicBezTo>
                  <a:cubicBezTo>
                    <a:pt x="53747" y="0"/>
                    <a:pt x="55654" y="93"/>
                    <a:pt x="57677" y="302"/>
                  </a:cubicBezTo>
                  <a:cubicBezTo>
                    <a:pt x="59700" y="512"/>
                    <a:pt x="61584" y="884"/>
                    <a:pt x="63352" y="1419"/>
                  </a:cubicBezTo>
                  <a:lnTo>
                    <a:pt x="60933" y="13559"/>
                  </a:lnTo>
                  <a:cubicBezTo>
                    <a:pt x="59445" y="13163"/>
                    <a:pt x="57956" y="12815"/>
                    <a:pt x="56491" y="12559"/>
                  </a:cubicBezTo>
                  <a:cubicBezTo>
                    <a:pt x="55002" y="12280"/>
                    <a:pt x="53328" y="12163"/>
                    <a:pt x="51421" y="12163"/>
                  </a:cubicBezTo>
                  <a:cubicBezTo>
                    <a:pt x="47770" y="12163"/>
                    <a:pt x="44769" y="12768"/>
                    <a:pt x="42421" y="13977"/>
                  </a:cubicBezTo>
                  <a:cubicBezTo>
                    <a:pt x="40048" y="15187"/>
                    <a:pt x="38234" y="16908"/>
                    <a:pt x="36955" y="19140"/>
                  </a:cubicBezTo>
                  <a:cubicBezTo>
                    <a:pt x="35676" y="21373"/>
                    <a:pt x="34792" y="23955"/>
                    <a:pt x="34327" y="26932"/>
                  </a:cubicBezTo>
                  <a:cubicBezTo>
                    <a:pt x="33862" y="29908"/>
                    <a:pt x="33629" y="33071"/>
                    <a:pt x="33629" y="36443"/>
                  </a:cubicBezTo>
                  <a:lnTo>
                    <a:pt x="33629" y="60724"/>
                  </a:lnTo>
                  <a:lnTo>
                    <a:pt x="55886" y="60724"/>
                  </a:lnTo>
                  <a:lnTo>
                    <a:pt x="55886" y="72259"/>
                  </a:lnTo>
                  <a:close/>
                </a:path>
              </a:pathLst>
            </a:custGeom>
            <a:solidFill>
              <a:srgbClr val="005B59"/>
            </a:solidFill>
            <a:ln w="0" cap="flat">
              <a:noFill/>
              <a:prstDash val="solid"/>
              <a:miter/>
            </a:ln>
          </p:spPr>
          <p:txBody>
            <a:bodyPr rtlCol="0" anchor="ctr"/>
            <a:lstStyle/>
            <a:p>
              <a:endParaRPr lang="sv-SE"/>
            </a:p>
          </p:txBody>
        </p:sp>
        <p:sp>
          <p:nvSpPr>
            <p:cNvPr id="51" name="Frihandsfigur: Form 50">
              <a:extLst>
                <a:ext uri="{FF2B5EF4-FFF2-40B4-BE49-F238E27FC236}">
                  <a16:creationId xmlns:a16="http://schemas.microsoft.com/office/drawing/2014/main" id="{FBBE3CEE-B52D-D68F-63B4-DE9ED651A604}"/>
                </a:ext>
              </a:extLst>
            </p:cNvPr>
            <p:cNvSpPr/>
            <p:nvPr/>
          </p:nvSpPr>
          <p:spPr>
            <a:xfrm>
              <a:off x="10340596" y="6497369"/>
              <a:ext cx="100958" cy="143680"/>
            </a:xfrm>
            <a:custGeom>
              <a:avLst/>
              <a:gdLst>
                <a:gd name="connsiteX0" fmla="*/ 100958 w 100958"/>
                <a:gd name="connsiteY0" fmla="*/ 93888 h 143680"/>
                <a:gd name="connsiteX1" fmla="*/ 97214 w 100958"/>
                <a:gd name="connsiteY1" fmla="*/ 113726 h 143680"/>
                <a:gd name="connsiteX2" fmla="*/ 86795 w 100958"/>
                <a:gd name="connsiteY2" fmla="*/ 129518 h 143680"/>
                <a:gd name="connsiteX3" fmla="*/ 70817 w 100958"/>
                <a:gd name="connsiteY3" fmla="*/ 139937 h 143680"/>
                <a:gd name="connsiteX4" fmla="*/ 50374 w 100958"/>
                <a:gd name="connsiteY4" fmla="*/ 143681 h 143680"/>
                <a:gd name="connsiteX5" fmla="*/ 30141 w 100958"/>
                <a:gd name="connsiteY5" fmla="*/ 139937 h 143680"/>
                <a:gd name="connsiteX6" fmla="*/ 14163 w 100958"/>
                <a:gd name="connsiteY6" fmla="*/ 129518 h 143680"/>
                <a:gd name="connsiteX7" fmla="*/ 3744 w 100958"/>
                <a:gd name="connsiteY7" fmla="*/ 113726 h 143680"/>
                <a:gd name="connsiteX8" fmla="*/ 0 w 100958"/>
                <a:gd name="connsiteY8" fmla="*/ 93888 h 143680"/>
                <a:gd name="connsiteX9" fmla="*/ 3744 w 100958"/>
                <a:gd name="connsiteY9" fmla="*/ 74050 h 143680"/>
                <a:gd name="connsiteX10" fmla="*/ 14163 w 100958"/>
                <a:gd name="connsiteY10" fmla="*/ 58258 h 143680"/>
                <a:gd name="connsiteX11" fmla="*/ 30141 w 100958"/>
                <a:gd name="connsiteY11" fmla="*/ 47839 h 143680"/>
                <a:gd name="connsiteX12" fmla="*/ 50374 w 100958"/>
                <a:gd name="connsiteY12" fmla="*/ 44095 h 143680"/>
                <a:gd name="connsiteX13" fmla="*/ 70817 w 100958"/>
                <a:gd name="connsiteY13" fmla="*/ 47839 h 143680"/>
                <a:gd name="connsiteX14" fmla="*/ 86795 w 100958"/>
                <a:gd name="connsiteY14" fmla="*/ 58258 h 143680"/>
                <a:gd name="connsiteX15" fmla="*/ 97214 w 100958"/>
                <a:gd name="connsiteY15" fmla="*/ 74050 h 143680"/>
                <a:gd name="connsiteX16" fmla="*/ 100958 w 100958"/>
                <a:gd name="connsiteY16" fmla="*/ 93888 h 143680"/>
                <a:gd name="connsiteX17" fmla="*/ 86399 w 100958"/>
                <a:gd name="connsiteY17" fmla="*/ 93888 h 143680"/>
                <a:gd name="connsiteX18" fmla="*/ 83864 w 100958"/>
                <a:gd name="connsiteY18" fmla="*/ 79027 h 143680"/>
                <a:gd name="connsiteX19" fmla="*/ 76678 w 100958"/>
                <a:gd name="connsiteY19" fmla="*/ 66887 h 143680"/>
                <a:gd name="connsiteX20" fmla="*/ 65352 w 100958"/>
                <a:gd name="connsiteY20" fmla="*/ 58700 h 143680"/>
                <a:gd name="connsiteX21" fmla="*/ 50374 w 100958"/>
                <a:gd name="connsiteY21" fmla="*/ 55677 h 143680"/>
                <a:gd name="connsiteX22" fmla="*/ 35513 w 100958"/>
                <a:gd name="connsiteY22" fmla="*/ 58700 h 143680"/>
                <a:gd name="connsiteX23" fmla="*/ 24280 w 100958"/>
                <a:gd name="connsiteY23" fmla="*/ 66887 h 143680"/>
                <a:gd name="connsiteX24" fmla="*/ 17094 w 100958"/>
                <a:gd name="connsiteY24" fmla="*/ 79027 h 143680"/>
                <a:gd name="connsiteX25" fmla="*/ 14559 w 100958"/>
                <a:gd name="connsiteY25" fmla="*/ 93888 h 143680"/>
                <a:gd name="connsiteX26" fmla="*/ 17094 w 100958"/>
                <a:gd name="connsiteY26" fmla="*/ 108749 h 143680"/>
                <a:gd name="connsiteX27" fmla="*/ 24280 w 100958"/>
                <a:gd name="connsiteY27" fmla="*/ 120889 h 143680"/>
                <a:gd name="connsiteX28" fmla="*/ 35513 w 100958"/>
                <a:gd name="connsiteY28" fmla="*/ 128983 h 143680"/>
                <a:gd name="connsiteX29" fmla="*/ 50374 w 100958"/>
                <a:gd name="connsiteY29" fmla="*/ 131913 h 143680"/>
                <a:gd name="connsiteX30" fmla="*/ 65352 w 100958"/>
                <a:gd name="connsiteY30" fmla="*/ 128983 h 143680"/>
                <a:gd name="connsiteX31" fmla="*/ 76678 w 100958"/>
                <a:gd name="connsiteY31" fmla="*/ 120889 h 143680"/>
                <a:gd name="connsiteX32" fmla="*/ 83864 w 100958"/>
                <a:gd name="connsiteY32" fmla="*/ 108749 h 143680"/>
                <a:gd name="connsiteX33" fmla="*/ 86399 w 100958"/>
                <a:gd name="connsiteY33" fmla="*/ 93888 h 143680"/>
                <a:gd name="connsiteX34" fmla="*/ 20629 w 100958"/>
                <a:gd name="connsiteY34" fmla="*/ 10326 h 143680"/>
                <a:gd name="connsiteX35" fmla="*/ 23466 w 100958"/>
                <a:gd name="connsiteY35" fmla="*/ 3140 h 143680"/>
                <a:gd name="connsiteX36" fmla="*/ 30955 w 100958"/>
                <a:gd name="connsiteY36" fmla="*/ 0 h 143680"/>
                <a:gd name="connsiteX37" fmla="*/ 38444 w 100958"/>
                <a:gd name="connsiteY37" fmla="*/ 3140 h 143680"/>
                <a:gd name="connsiteX38" fmla="*/ 41281 w 100958"/>
                <a:gd name="connsiteY38" fmla="*/ 10326 h 143680"/>
                <a:gd name="connsiteX39" fmla="*/ 38444 w 100958"/>
                <a:gd name="connsiteY39" fmla="*/ 17512 h 143680"/>
                <a:gd name="connsiteX40" fmla="*/ 30955 w 100958"/>
                <a:gd name="connsiteY40" fmla="*/ 20652 h 143680"/>
                <a:gd name="connsiteX41" fmla="*/ 23466 w 100958"/>
                <a:gd name="connsiteY41" fmla="*/ 17512 h 143680"/>
                <a:gd name="connsiteX42" fmla="*/ 20629 w 100958"/>
                <a:gd name="connsiteY42" fmla="*/ 10326 h 143680"/>
                <a:gd name="connsiteX43" fmla="*/ 59468 w 100958"/>
                <a:gd name="connsiteY43" fmla="*/ 10326 h 143680"/>
                <a:gd name="connsiteX44" fmla="*/ 62305 w 100958"/>
                <a:gd name="connsiteY44" fmla="*/ 3140 h 143680"/>
                <a:gd name="connsiteX45" fmla="*/ 69794 w 100958"/>
                <a:gd name="connsiteY45" fmla="*/ 0 h 143680"/>
                <a:gd name="connsiteX46" fmla="*/ 77283 w 100958"/>
                <a:gd name="connsiteY46" fmla="*/ 3140 h 143680"/>
                <a:gd name="connsiteX47" fmla="*/ 80120 w 100958"/>
                <a:gd name="connsiteY47" fmla="*/ 10326 h 143680"/>
                <a:gd name="connsiteX48" fmla="*/ 77283 w 100958"/>
                <a:gd name="connsiteY48" fmla="*/ 17512 h 143680"/>
                <a:gd name="connsiteX49" fmla="*/ 69794 w 100958"/>
                <a:gd name="connsiteY49" fmla="*/ 20652 h 143680"/>
                <a:gd name="connsiteX50" fmla="*/ 62305 w 100958"/>
                <a:gd name="connsiteY50" fmla="*/ 17512 h 143680"/>
                <a:gd name="connsiteX51" fmla="*/ 59468 w 100958"/>
                <a:gd name="connsiteY51" fmla="*/ 10326 h 143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00958" h="143680">
                  <a:moveTo>
                    <a:pt x="100958" y="93888"/>
                  </a:moveTo>
                  <a:cubicBezTo>
                    <a:pt x="100958" y="101051"/>
                    <a:pt x="99702" y="107656"/>
                    <a:pt x="97214" y="113726"/>
                  </a:cubicBezTo>
                  <a:cubicBezTo>
                    <a:pt x="94725" y="119796"/>
                    <a:pt x="91237" y="125052"/>
                    <a:pt x="86795" y="129518"/>
                  </a:cubicBezTo>
                  <a:cubicBezTo>
                    <a:pt x="82353" y="133983"/>
                    <a:pt x="77004" y="137448"/>
                    <a:pt x="70817" y="139937"/>
                  </a:cubicBezTo>
                  <a:cubicBezTo>
                    <a:pt x="64608" y="142425"/>
                    <a:pt x="57793" y="143681"/>
                    <a:pt x="50374" y="143681"/>
                  </a:cubicBezTo>
                  <a:cubicBezTo>
                    <a:pt x="42956" y="143681"/>
                    <a:pt x="36351" y="142425"/>
                    <a:pt x="30141" y="139937"/>
                  </a:cubicBezTo>
                  <a:cubicBezTo>
                    <a:pt x="23931" y="137448"/>
                    <a:pt x="18606" y="133960"/>
                    <a:pt x="14163" y="129518"/>
                  </a:cubicBezTo>
                  <a:cubicBezTo>
                    <a:pt x="9721" y="125075"/>
                    <a:pt x="6233" y="119796"/>
                    <a:pt x="3744" y="113726"/>
                  </a:cubicBezTo>
                  <a:cubicBezTo>
                    <a:pt x="1256" y="107656"/>
                    <a:pt x="0" y="101051"/>
                    <a:pt x="0" y="93888"/>
                  </a:cubicBezTo>
                  <a:cubicBezTo>
                    <a:pt x="0" y="86725"/>
                    <a:pt x="1256" y="80120"/>
                    <a:pt x="3744" y="74050"/>
                  </a:cubicBezTo>
                  <a:cubicBezTo>
                    <a:pt x="6233" y="67980"/>
                    <a:pt x="9721" y="62724"/>
                    <a:pt x="14163" y="58258"/>
                  </a:cubicBezTo>
                  <a:cubicBezTo>
                    <a:pt x="18606" y="53793"/>
                    <a:pt x="23955" y="50328"/>
                    <a:pt x="30141" y="47839"/>
                  </a:cubicBezTo>
                  <a:cubicBezTo>
                    <a:pt x="36351" y="45351"/>
                    <a:pt x="43095" y="44095"/>
                    <a:pt x="50374" y="44095"/>
                  </a:cubicBezTo>
                  <a:cubicBezTo>
                    <a:pt x="57654" y="44095"/>
                    <a:pt x="64608" y="45351"/>
                    <a:pt x="70817" y="47839"/>
                  </a:cubicBezTo>
                  <a:cubicBezTo>
                    <a:pt x="77027" y="50328"/>
                    <a:pt x="82353" y="53816"/>
                    <a:pt x="86795" y="58258"/>
                  </a:cubicBezTo>
                  <a:cubicBezTo>
                    <a:pt x="91237" y="62700"/>
                    <a:pt x="94725" y="67980"/>
                    <a:pt x="97214" y="74050"/>
                  </a:cubicBezTo>
                  <a:cubicBezTo>
                    <a:pt x="99702" y="80120"/>
                    <a:pt x="100958" y="86725"/>
                    <a:pt x="100958" y="93888"/>
                  </a:cubicBezTo>
                  <a:close/>
                  <a:moveTo>
                    <a:pt x="86399" y="93888"/>
                  </a:moveTo>
                  <a:cubicBezTo>
                    <a:pt x="86399" y="88632"/>
                    <a:pt x="85562" y="83678"/>
                    <a:pt x="83864" y="79027"/>
                  </a:cubicBezTo>
                  <a:cubicBezTo>
                    <a:pt x="82167" y="74375"/>
                    <a:pt x="79794" y="70329"/>
                    <a:pt x="76678" y="66887"/>
                  </a:cubicBezTo>
                  <a:cubicBezTo>
                    <a:pt x="73585" y="63445"/>
                    <a:pt x="69794" y="60724"/>
                    <a:pt x="65352" y="58700"/>
                  </a:cubicBezTo>
                  <a:cubicBezTo>
                    <a:pt x="60910" y="56677"/>
                    <a:pt x="55910" y="55677"/>
                    <a:pt x="50374" y="55677"/>
                  </a:cubicBezTo>
                  <a:cubicBezTo>
                    <a:pt x="44839" y="55677"/>
                    <a:pt x="39886" y="56677"/>
                    <a:pt x="35513" y="58700"/>
                  </a:cubicBezTo>
                  <a:cubicBezTo>
                    <a:pt x="31118" y="60724"/>
                    <a:pt x="27373" y="63445"/>
                    <a:pt x="24280" y="66887"/>
                  </a:cubicBezTo>
                  <a:cubicBezTo>
                    <a:pt x="21187" y="70329"/>
                    <a:pt x="18792" y="74375"/>
                    <a:pt x="17094" y="79027"/>
                  </a:cubicBezTo>
                  <a:cubicBezTo>
                    <a:pt x="15396" y="83678"/>
                    <a:pt x="14559" y="88632"/>
                    <a:pt x="14559" y="93888"/>
                  </a:cubicBezTo>
                  <a:cubicBezTo>
                    <a:pt x="14559" y="99144"/>
                    <a:pt x="15396" y="104098"/>
                    <a:pt x="17094" y="108749"/>
                  </a:cubicBezTo>
                  <a:cubicBezTo>
                    <a:pt x="18768" y="113401"/>
                    <a:pt x="21164" y="117447"/>
                    <a:pt x="24280" y="120889"/>
                  </a:cubicBezTo>
                  <a:cubicBezTo>
                    <a:pt x="27397" y="124331"/>
                    <a:pt x="31118" y="127029"/>
                    <a:pt x="35513" y="128983"/>
                  </a:cubicBezTo>
                  <a:cubicBezTo>
                    <a:pt x="39886" y="130936"/>
                    <a:pt x="44863" y="131913"/>
                    <a:pt x="50374" y="131913"/>
                  </a:cubicBezTo>
                  <a:cubicBezTo>
                    <a:pt x="55886" y="131913"/>
                    <a:pt x="60887" y="130936"/>
                    <a:pt x="65352" y="128983"/>
                  </a:cubicBezTo>
                  <a:cubicBezTo>
                    <a:pt x="69794" y="127029"/>
                    <a:pt x="73585" y="124331"/>
                    <a:pt x="76678" y="120889"/>
                  </a:cubicBezTo>
                  <a:cubicBezTo>
                    <a:pt x="79771" y="117447"/>
                    <a:pt x="82167" y="113401"/>
                    <a:pt x="83864" y="108749"/>
                  </a:cubicBezTo>
                  <a:cubicBezTo>
                    <a:pt x="85539" y="104098"/>
                    <a:pt x="86399" y="99144"/>
                    <a:pt x="86399" y="93888"/>
                  </a:cubicBezTo>
                  <a:close/>
                  <a:moveTo>
                    <a:pt x="20629" y="10326"/>
                  </a:moveTo>
                  <a:cubicBezTo>
                    <a:pt x="20629" y="7628"/>
                    <a:pt x="21582" y="5233"/>
                    <a:pt x="23466" y="3140"/>
                  </a:cubicBezTo>
                  <a:cubicBezTo>
                    <a:pt x="25350" y="1047"/>
                    <a:pt x="27839" y="0"/>
                    <a:pt x="30955" y="0"/>
                  </a:cubicBezTo>
                  <a:cubicBezTo>
                    <a:pt x="34071" y="0"/>
                    <a:pt x="36560" y="1047"/>
                    <a:pt x="38444" y="3140"/>
                  </a:cubicBezTo>
                  <a:cubicBezTo>
                    <a:pt x="40327" y="5233"/>
                    <a:pt x="41281" y="7628"/>
                    <a:pt x="41281" y="10326"/>
                  </a:cubicBezTo>
                  <a:cubicBezTo>
                    <a:pt x="41281" y="13024"/>
                    <a:pt x="40327" y="15419"/>
                    <a:pt x="38444" y="17512"/>
                  </a:cubicBezTo>
                  <a:cubicBezTo>
                    <a:pt x="36560" y="19606"/>
                    <a:pt x="34048" y="20652"/>
                    <a:pt x="30955" y="20652"/>
                  </a:cubicBezTo>
                  <a:cubicBezTo>
                    <a:pt x="27862" y="20652"/>
                    <a:pt x="25350" y="19606"/>
                    <a:pt x="23466" y="17512"/>
                  </a:cubicBezTo>
                  <a:cubicBezTo>
                    <a:pt x="21582" y="15419"/>
                    <a:pt x="20629" y="13024"/>
                    <a:pt x="20629" y="10326"/>
                  </a:cubicBezTo>
                  <a:close/>
                  <a:moveTo>
                    <a:pt x="59468" y="10326"/>
                  </a:moveTo>
                  <a:cubicBezTo>
                    <a:pt x="59468" y="7628"/>
                    <a:pt x="60421" y="5233"/>
                    <a:pt x="62305" y="3140"/>
                  </a:cubicBezTo>
                  <a:cubicBezTo>
                    <a:pt x="64189" y="1047"/>
                    <a:pt x="66678" y="0"/>
                    <a:pt x="69794" y="0"/>
                  </a:cubicBezTo>
                  <a:cubicBezTo>
                    <a:pt x="72910" y="0"/>
                    <a:pt x="75399" y="1047"/>
                    <a:pt x="77283" y="3140"/>
                  </a:cubicBezTo>
                  <a:cubicBezTo>
                    <a:pt x="79166" y="5233"/>
                    <a:pt x="80120" y="7628"/>
                    <a:pt x="80120" y="10326"/>
                  </a:cubicBezTo>
                  <a:cubicBezTo>
                    <a:pt x="80120" y="13024"/>
                    <a:pt x="79166" y="15419"/>
                    <a:pt x="77283" y="17512"/>
                  </a:cubicBezTo>
                  <a:cubicBezTo>
                    <a:pt x="75399" y="19606"/>
                    <a:pt x="72887" y="20652"/>
                    <a:pt x="69794" y="20652"/>
                  </a:cubicBezTo>
                  <a:cubicBezTo>
                    <a:pt x="66701" y="20652"/>
                    <a:pt x="64189" y="19606"/>
                    <a:pt x="62305" y="17512"/>
                  </a:cubicBezTo>
                  <a:cubicBezTo>
                    <a:pt x="60421" y="15419"/>
                    <a:pt x="59468" y="13024"/>
                    <a:pt x="59468" y="10326"/>
                  </a:cubicBezTo>
                  <a:close/>
                </a:path>
              </a:pathLst>
            </a:custGeom>
            <a:solidFill>
              <a:srgbClr val="005B59"/>
            </a:solidFill>
            <a:ln w="0" cap="flat">
              <a:noFill/>
              <a:prstDash val="solid"/>
              <a:miter/>
            </a:ln>
          </p:spPr>
          <p:txBody>
            <a:bodyPr rtlCol="0" anchor="ctr"/>
            <a:lstStyle/>
            <a:p>
              <a:endParaRPr lang="sv-SE"/>
            </a:p>
          </p:txBody>
        </p:sp>
        <p:sp>
          <p:nvSpPr>
            <p:cNvPr id="52" name="Frihandsfigur: Form 51">
              <a:extLst>
                <a:ext uri="{FF2B5EF4-FFF2-40B4-BE49-F238E27FC236}">
                  <a16:creationId xmlns:a16="http://schemas.microsoft.com/office/drawing/2014/main" id="{3B247912-1F9B-C6AE-EC53-81E0A8EDBCB4}"/>
                </a:ext>
              </a:extLst>
            </p:cNvPr>
            <p:cNvSpPr/>
            <p:nvPr/>
          </p:nvSpPr>
          <p:spPr>
            <a:xfrm>
              <a:off x="10470277" y="6541464"/>
              <a:ext cx="53793" cy="97120"/>
            </a:xfrm>
            <a:custGeom>
              <a:avLst/>
              <a:gdLst>
                <a:gd name="connsiteX0" fmla="*/ 605 w 53793"/>
                <a:gd name="connsiteY0" fmla="*/ 13373 h 97120"/>
                <a:gd name="connsiteX1" fmla="*/ 0 w 53793"/>
                <a:gd name="connsiteY1" fmla="*/ 2442 h 97120"/>
                <a:gd name="connsiteX2" fmla="*/ 13140 w 53793"/>
                <a:gd name="connsiteY2" fmla="*/ 2442 h 97120"/>
                <a:gd name="connsiteX3" fmla="*/ 13745 w 53793"/>
                <a:gd name="connsiteY3" fmla="*/ 10931 h 97120"/>
                <a:gd name="connsiteX4" fmla="*/ 13954 w 53793"/>
                <a:gd name="connsiteY4" fmla="*/ 18629 h 97120"/>
                <a:gd name="connsiteX5" fmla="*/ 14350 w 53793"/>
                <a:gd name="connsiteY5" fmla="*/ 18629 h 97120"/>
                <a:gd name="connsiteX6" fmla="*/ 26490 w 53793"/>
                <a:gd name="connsiteY6" fmla="*/ 5163 h 97120"/>
                <a:gd name="connsiteX7" fmla="*/ 44700 w 53793"/>
                <a:gd name="connsiteY7" fmla="*/ 0 h 97120"/>
                <a:gd name="connsiteX8" fmla="*/ 49444 w 53793"/>
                <a:gd name="connsiteY8" fmla="*/ 209 h 97120"/>
                <a:gd name="connsiteX9" fmla="*/ 53793 w 53793"/>
                <a:gd name="connsiteY9" fmla="*/ 1023 h 97120"/>
                <a:gd name="connsiteX10" fmla="*/ 51979 w 53793"/>
                <a:gd name="connsiteY10" fmla="*/ 14187 h 97120"/>
                <a:gd name="connsiteX11" fmla="*/ 47933 w 53793"/>
                <a:gd name="connsiteY11" fmla="*/ 13373 h 97120"/>
                <a:gd name="connsiteX12" fmla="*/ 42258 w 53793"/>
                <a:gd name="connsiteY12" fmla="*/ 12954 h 97120"/>
                <a:gd name="connsiteX13" fmla="*/ 31746 w 53793"/>
                <a:gd name="connsiteY13" fmla="*/ 14977 h 97120"/>
                <a:gd name="connsiteX14" fmla="*/ 22955 w 53793"/>
                <a:gd name="connsiteY14" fmla="*/ 21327 h 97120"/>
                <a:gd name="connsiteX15" fmla="*/ 16885 w 53793"/>
                <a:gd name="connsiteY15" fmla="*/ 32420 h 97120"/>
                <a:gd name="connsiteX16" fmla="*/ 14559 w 53793"/>
                <a:gd name="connsiteY16" fmla="*/ 48677 h 97120"/>
                <a:gd name="connsiteX17" fmla="*/ 14559 w 53793"/>
                <a:gd name="connsiteY17" fmla="*/ 97121 h 97120"/>
                <a:gd name="connsiteX18" fmla="*/ 791 w 53793"/>
                <a:gd name="connsiteY18" fmla="*/ 97121 h 97120"/>
                <a:gd name="connsiteX19" fmla="*/ 791 w 53793"/>
                <a:gd name="connsiteY19" fmla="*/ 23257 h 97120"/>
                <a:gd name="connsiteX20" fmla="*/ 581 w 53793"/>
                <a:gd name="connsiteY20" fmla="*/ 13350 h 9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793" h="97120">
                  <a:moveTo>
                    <a:pt x="605" y="13373"/>
                  </a:moveTo>
                  <a:cubicBezTo>
                    <a:pt x="465" y="9326"/>
                    <a:pt x="256" y="5675"/>
                    <a:pt x="0" y="2442"/>
                  </a:cubicBezTo>
                  <a:lnTo>
                    <a:pt x="13140" y="2442"/>
                  </a:lnTo>
                  <a:cubicBezTo>
                    <a:pt x="13419" y="5000"/>
                    <a:pt x="13605" y="7838"/>
                    <a:pt x="13745" y="10931"/>
                  </a:cubicBezTo>
                  <a:cubicBezTo>
                    <a:pt x="13884" y="14024"/>
                    <a:pt x="13954" y="16605"/>
                    <a:pt x="13954" y="18629"/>
                  </a:cubicBezTo>
                  <a:lnTo>
                    <a:pt x="14350" y="18629"/>
                  </a:lnTo>
                  <a:cubicBezTo>
                    <a:pt x="17047" y="13094"/>
                    <a:pt x="21094" y="8605"/>
                    <a:pt x="26490" y="5163"/>
                  </a:cubicBezTo>
                  <a:cubicBezTo>
                    <a:pt x="31885" y="1721"/>
                    <a:pt x="37955" y="0"/>
                    <a:pt x="44700" y="0"/>
                  </a:cubicBezTo>
                  <a:cubicBezTo>
                    <a:pt x="46444" y="0"/>
                    <a:pt x="48049" y="70"/>
                    <a:pt x="49444" y="209"/>
                  </a:cubicBezTo>
                  <a:cubicBezTo>
                    <a:pt x="50863" y="349"/>
                    <a:pt x="52305" y="605"/>
                    <a:pt x="53793" y="1023"/>
                  </a:cubicBezTo>
                  <a:lnTo>
                    <a:pt x="51979" y="14187"/>
                  </a:lnTo>
                  <a:cubicBezTo>
                    <a:pt x="51165" y="13908"/>
                    <a:pt x="49816" y="13652"/>
                    <a:pt x="47933" y="13373"/>
                  </a:cubicBezTo>
                  <a:cubicBezTo>
                    <a:pt x="46049" y="13094"/>
                    <a:pt x="44165" y="12954"/>
                    <a:pt x="42258" y="12954"/>
                  </a:cubicBezTo>
                  <a:cubicBezTo>
                    <a:pt x="38606" y="12954"/>
                    <a:pt x="35095" y="13629"/>
                    <a:pt x="31746" y="14977"/>
                  </a:cubicBezTo>
                  <a:cubicBezTo>
                    <a:pt x="28373" y="16326"/>
                    <a:pt x="25443" y="18443"/>
                    <a:pt x="22955" y="21327"/>
                  </a:cubicBezTo>
                  <a:cubicBezTo>
                    <a:pt x="20466" y="24210"/>
                    <a:pt x="18443" y="27908"/>
                    <a:pt x="16885" y="32420"/>
                  </a:cubicBezTo>
                  <a:cubicBezTo>
                    <a:pt x="15326" y="36932"/>
                    <a:pt x="14559" y="42351"/>
                    <a:pt x="14559" y="48677"/>
                  </a:cubicBezTo>
                  <a:lnTo>
                    <a:pt x="14559" y="97121"/>
                  </a:lnTo>
                  <a:lnTo>
                    <a:pt x="791" y="97121"/>
                  </a:lnTo>
                  <a:lnTo>
                    <a:pt x="791" y="23257"/>
                  </a:lnTo>
                  <a:cubicBezTo>
                    <a:pt x="791" y="20699"/>
                    <a:pt x="721" y="17396"/>
                    <a:pt x="581" y="13350"/>
                  </a:cubicBezTo>
                  <a:close/>
                </a:path>
              </a:pathLst>
            </a:custGeom>
            <a:solidFill>
              <a:srgbClr val="005B59"/>
            </a:solidFill>
            <a:ln w="0" cap="flat">
              <a:noFill/>
              <a:prstDash val="solid"/>
              <a:miter/>
            </a:ln>
          </p:spPr>
          <p:txBody>
            <a:bodyPr rtlCol="0" anchor="ctr"/>
            <a:lstStyle/>
            <a:p>
              <a:endParaRPr lang="sv-SE"/>
            </a:p>
          </p:txBody>
        </p:sp>
        <p:sp>
          <p:nvSpPr>
            <p:cNvPr id="53" name="Frihandsfigur: Form 52">
              <a:extLst>
                <a:ext uri="{FF2B5EF4-FFF2-40B4-BE49-F238E27FC236}">
                  <a16:creationId xmlns:a16="http://schemas.microsoft.com/office/drawing/2014/main" id="{2EFD3112-0B1B-F5B9-2C51-EDDD1D5818D2}"/>
                </a:ext>
              </a:extLst>
            </p:cNvPr>
            <p:cNvSpPr/>
            <p:nvPr/>
          </p:nvSpPr>
          <p:spPr>
            <a:xfrm>
              <a:off x="10533373" y="6541441"/>
              <a:ext cx="93097" cy="99585"/>
            </a:xfrm>
            <a:custGeom>
              <a:avLst/>
              <a:gdLst>
                <a:gd name="connsiteX0" fmla="*/ 93097 w 93097"/>
                <a:gd name="connsiteY0" fmla="*/ 46979 h 99585"/>
                <a:gd name="connsiteX1" fmla="*/ 93097 w 93097"/>
                <a:gd name="connsiteY1" fmla="*/ 50002 h 99585"/>
                <a:gd name="connsiteX2" fmla="*/ 92888 w 93097"/>
                <a:gd name="connsiteY2" fmla="*/ 53444 h 99585"/>
                <a:gd name="connsiteX3" fmla="*/ 14373 w 93097"/>
                <a:gd name="connsiteY3" fmla="*/ 53444 h 99585"/>
                <a:gd name="connsiteX4" fmla="*/ 17210 w 93097"/>
                <a:gd name="connsiteY4" fmla="*/ 66794 h 99585"/>
                <a:gd name="connsiteX5" fmla="*/ 24490 w 93097"/>
                <a:gd name="connsiteY5" fmla="*/ 77724 h 99585"/>
                <a:gd name="connsiteX6" fmla="*/ 35420 w 93097"/>
                <a:gd name="connsiteY6" fmla="*/ 85097 h 99585"/>
                <a:gd name="connsiteX7" fmla="*/ 48979 w 93097"/>
                <a:gd name="connsiteY7" fmla="*/ 87841 h 99585"/>
                <a:gd name="connsiteX8" fmla="*/ 67492 w 93097"/>
                <a:gd name="connsiteY8" fmla="*/ 82887 h 99585"/>
                <a:gd name="connsiteX9" fmla="*/ 79329 w 93097"/>
                <a:gd name="connsiteY9" fmla="*/ 71468 h 99585"/>
                <a:gd name="connsiteX10" fmla="*/ 89655 w 93097"/>
                <a:gd name="connsiteY10" fmla="*/ 79562 h 99585"/>
                <a:gd name="connsiteX11" fmla="*/ 70933 w 93097"/>
                <a:gd name="connsiteY11" fmla="*/ 94934 h 99585"/>
                <a:gd name="connsiteX12" fmla="*/ 48979 w 93097"/>
                <a:gd name="connsiteY12" fmla="*/ 99586 h 99585"/>
                <a:gd name="connsiteX13" fmla="*/ 29443 w 93097"/>
                <a:gd name="connsiteY13" fmla="*/ 95842 h 99585"/>
                <a:gd name="connsiteX14" fmla="*/ 13954 w 93097"/>
                <a:gd name="connsiteY14" fmla="*/ 85422 h 99585"/>
                <a:gd name="connsiteX15" fmla="*/ 3744 w 93097"/>
                <a:gd name="connsiteY15" fmla="*/ 69631 h 99585"/>
                <a:gd name="connsiteX16" fmla="*/ 0 w 93097"/>
                <a:gd name="connsiteY16" fmla="*/ 49793 h 99585"/>
                <a:gd name="connsiteX17" fmla="*/ 3651 w 93097"/>
                <a:gd name="connsiteY17" fmla="*/ 29955 h 99585"/>
                <a:gd name="connsiteX18" fmla="*/ 13768 w 93097"/>
                <a:gd name="connsiteY18" fmla="*/ 14163 h 99585"/>
                <a:gd name="connsiteX19" fmla="*/ 28955 w 93097"/>
                <a:gd name="connsiteY19" fmla="*/ 3744 h 99585"/>
                <a:gd name="connsiteX20" fmla="*/ 47770 w 93097"/>
                <a:gd name="connsiteY20" fmla="*/ 0 h 99585"/>
                <a:gd name="connsiteX21" fmla="*/ 67399 w 93097"/>
                <a:gd name="connsiteY21" fmla="*/ 3744 h 99585"/>
                <a:gd name="connsiteX22" fmla="*/ 81562 w 93097"/>
                <a:gd name="connsiteY22" fmla="*/ 13861 h 99585"/>
                <a:gd name="connsiteX23" fmla="*/ 90167 w 93097"/>
                <a:gd name="connsiteY23" fmla="*/ 28722 h 99585"/>
                <a:gd name="connsiteX24" fmla="*/ 93097 w 93097"/>
                <a:gd name="connsiteY24" fmla="*/ 46932 h 99585"/>
                <a:gd name="connsiteX25" fmla="*/ 79143 w 93097"/>
                <a:gd name="connsiteY25" fmla="*/ 42537 h 99585"/>
                <a:gd name="connsiteX26" fmla="*/ 70538 w 93097"/>
                <a:gd name="connsiteY26" fmla="*/ 20373 h 99585"/>
                <a:gd name="connsiteX27" fmla="*/ 47770 w 93097"/>
                <a:gd name="connsiteY27" fmla="*/ 11582 h 99585"/>
                <a:gd name="connsiteX28" fmla="*/ 35025 w 93097"/>
                <a:gd name="connsiteY28" fmla="*/ 14117 h 99585"/>
                <a:gd name="connsiteX29" fmla="*/ 24699 w 93097"/>
                <a:gd name="connsiteY29" fmla="*/ 21001 h 99585"/>
                <a:gd name="connsiteX30" fmla="*/ 17629 w 93097"/>
                <a:gd name="connsiteY30" fmla="*/ 30908 h 99585"/>
                <a:gd name="connsiteX31" fmla="*/ 14582 w 93097"/>
                <a:gd name="connsiteY31" fmla="*/ 42537 h 99585"/>
                <a:gd name="connsiteX32" fmla="*/ 79120 w 93097"/>
                <a:gd name="connsiteY32" fmla="*/ 42537 h 99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3097" h="99585">
                  <a:moveTo>
                    <a:pt x="93097" y="46979"/>
                  </a:moveTo>
                  <a:lnTo>
                    <a:pt x="93097" y="50002"/>
                  </a:lnTo>
                  <a:cubicBezTo>
                    <a:pt x="93097" y="51072"/>
                    <a:pt x="93028" y="52235"/>
                    <a:pt x="92888" y="53444"/>
                  </a:cubicBezTo>
                  <a:lnTo>
                    <a:pt x="14373" y="53444"/>
                  </a:lnTo>
                  <a:cubicBezTo>
                    <a:pt x="14512" y="58165"/>
                    <a:pt x="15443" y="62631"/>
                    <a:pt x="17210" y="66794"/>
                  </a:cubicBezTo>
                  <a:cubicBezTo>
                    <a:pt x="18954" y="70980"/>
                    <a:pt x="21396" y="74631"/>
                    <a:pt x="24490" y="77724"/>
                  </a:cubicBezTo>
                  <a:cubicBezTo>
                    <a:pt x="27583" y="80818"/>
                    <a:pt x="31234" y="83283"/>
                    <a:pt x="35420" y="85097"/>
                  </a:cubicBezTo>
                  <a:cubicBezTo>
                    <a:pt x="39607" y="86911"/>
                    <a:pt x="44118" y="87841"/>
                    <a:pt x="48979" y="87841"/>
                  </a:cubicBezTo>
                  <a:cubicBezTo>
                    <a:pt x="56119" y="87841"/>
                    <a:pt x="62305" y="86190"/>
                    <a:pt x="67492" y="82887"/>
                  </a:cubicBezTo>
                  <a:cubicBezTo>
                    <a:pt x="72678" y="79585"/>
                    <a:pt x="76631" y="75771"/>
                    <a:pt x="79329" y="71468"/>
                  </a:cubicBezTo>
                  <a:lnTo>
                    <a:pt x="89655" y="79562"/>
                  </a:lnTo>
                  <a:cubicBezTo>
                    <a:pt x="83981" y="86725"/>
                    <a:pt x="77748" y="91841"/>
                    <a:pt x="70933" y="94934"/>
                  </a:cubicBezTo>
                  <a:cubicBezTo>
                    <a:pt x="64119" y="98028"/>
                    <a:pt x="56793" y="99586"/>
                    <a:pt x="48979" y="99586"/>
                  </a:cubicBezTo>
                  <a:cubicBezTo>
                    <a:pt x="41955" y="99586"/>
                    <a:pt x="35443" y="98330"/>
                    <a:pt x="29443" y="95842"/>
                  </a:cubicBezTo>
                  <a:cubicBezTo>
                    <a:pt x="23443" y="93353"/>
                    <a:pt x="18280" y="89864"/>
                    <a:pt x="13954" y="85422"/>
                  </a:cubicBezTo>
                  <a:cubicBezTo>
                    <a:pt x="9628" y="80980"/>
                    <a:pt x="6233" y="75701"/>
                    <a:pt x="3744" y="69631"/>
                  </a:cubicBezTo>
                  <a:cubicBezTo>
                    <a:pt x="1256" y="63561"/>
                    <a:pt x="0" y="56956"/>
                    <a:pt x="0" y="49793"/>
                  </a:cubicBezTo>
                  <a:cubicBezTo>
                    <a:pt x="0" y="42630"/>
                    <a:pt x="1209" y="36025"/>
                    <a:pt x="3651" y="29955"/>
                  </a:cubicBezTo>
                  <a:cubicBezTo>
                    <a:pt x="6070" y="23885"/>
                    <a:pt x="9442" y="18629"/>
                    <a:pt x="13768" y="14163"/>
                  </a:cubicBezTo>
                  <a:cubicBezTo>
                    <a:pt x="18094" y="9721"/>
                    <a:pt x="23141" y="6233"/>
                    <a:pt x="28955" y="3744"/>
                  </a:cubicBezTo>
                  <a:cubicBezTo>
                    <a:pt x="34746" y="1256"/>
                    <a:pt x="41025" y="0"/>
                    <a:pt x="47770" y="0"/>
                  </a:cubicBezTo>
                  <a:cubicBezTo>
                    <a:pt x="55189" y="0"/>
                    <a:pt x="61724" y="1256"/>
                    <a:pt x="67399" y="3744"/>
                  </a:cubicBezTo>
                  <a:cubicBezTo>
                    <a:pt x="73073" y="6233"/>
                    <a:pt x="77794" y="9605"/>
                    <a:pt x="81562" y="13861"/>
                  </a:cubicBezTo>
                  <a:cubicBezTo>
                    <a:pt x="85329" y="18117"/>
                    <a:pt x="88213" y="23071"/>
                    <a:pt x="90167" y="28722"/>
                  </a:cubicBezTo>
                  <a:cubicBezTo>
                    <a:pt x="92120" y="34397"/>
                    <a:pt x="93097" y="40444"/>
                    <a:pt x="93097" y="46932"/>
                  </a:cubicBezTo>
                  <a:close/>
                  <a:moveTo>
                    <a:pt x="79143" y="42537"/>
                  </a:moveTo>
                  <a:cubicBezTo>
                    <a:pt x="78748" y="33629"/>
                    <a:pt x="75864" y="26257"/>
                    <a:pt x="70538" y="20373"/>
                  </a:cubicBezTo>
                  <a:cubicBezTo>
                    <a:pt x="65212" y="14512"/>
                    <a:pt x="57631" y="11582"/>
                    <a:pt x="47770" y="11582"/>
                  </a:cubicBezTo>
                  <a:cubicBezTo>
                    <a:pt x="43188" y="11582"/>
                    <a:pt x="38932" y="12419"/>
                    <a:pt x="35025" y="14117"/>
                  </a:cubicBezTo>
                  <a:cubicBezTo>
                    <a:pt x="31118" y="15815"/>
                    <a:pt x="27676" y="18094"/>
                    <a:pt x="24699" y="21001"/>
                  </a:cubicBezTo>
                  <a:cubicBezTo>
                    <a:pt x="21722" y="23908"/>
                    <a:pt x="19373" y="27210"/>
                    <a:pt x="17629" y="30908"/>
                  </a:cubicBezTo>
                  <a:cubicBezTo>
                    <a:pt x="15884" y="34629"/>
                    <a:pt x="14861" y="38490"/>
                    <a:pt x="14582" y="42537"/>
                  </a:cubicBezTo>
                  <a:lnTo>
                    <a:pt x="79120" y="42537"/>
                  </a:lnTo>
                  <a:close/>
                </a:path>
              </a:pathLst>
            </a:custGeom>
            <a:solidFill>
              <a:srgbClr val="005B59"/>
            </a:solidFill>
            <a:ln w="0" cap="flat">
              <a:noFill/>
              <a:prstDash val="solid"/>
              <a:miter/>
            </a:ln>
          </p:spPr>
          <p:txBody>
            <a:bodyPr rtlCol="0" anchor="ctr"/>
            <a:lstStyle/>
            <a:p>
              <a:endParaRPr lang="sv-SE"/>
            </a:p>
          </p:txBody>
        </p:sp>
        <p:sp>
          <p:nvSpPr>
            <p:cNvPr id="54" name="Frihandsfigur: Form 53">
              <a:extLst>
                <a:ext uri="{FF2B5EF4-FFF2-40B4-BE49-F238E27FC236}">
                  <a16:creationId xmlns:a16="http://schemas.microsoft.com/office/drawing/2014/main" id="{92084CBE-0E98-DD88-71E7-CA84D52647F6}"/>
                </a:ext>
              </a:extLst>
            </p:cNvPr>
            <p:cNvSpPr/>
            <p:nvPr/>
          </p:nvSpPr>
          <p:spPr>
            <a:xfrm>
              <a:off x="10638633" y="6517137"/>
              <a:ext cx="60095" cy="122610"/>
            </a:xfrm>
            <a:custGeom>
              <a:avLst/>
              <a:gdLst>
                <a:gd name="connsiteX0" fmla="*/ 60073 w 60095"/>
                <a:gd name="connsiteY0" fmla="*/ 38304 h 122610"/>
                <a:gd name="connsiteX1" fmla="*/ 33374 w 60095"/>
                <a:gd name="connsiteY1" fmla="*/ 38304 h 122610"/>
                <a:gd name="connsiteX2" fmla="*/ 33374 w 60095"/>
                <a:gd name="connsiteY2" fmla="*/ 93539 h 122610"/>
                <a:gd name="connsiteX3" fmla="*/ 34374 w 60095"/>
                <a:gd name="connsiteY3" fmla="*/ 102237 h 122610"/>
                <a:gd name="connsiteX4" fmla="*/ 37304 w 60095"/>
                <a:gd name="connsiteY4" fmla="*/ 107586 h 122610"/>
                <a:gd name="connsiteX5" fmla="*/ 41862 w 60095"/>
                <a:gd name="connsiteY5" fmla="*/ 110214 h 122610"/>
                <a:gd name="connsiteX6" fmla="*/ 47537 w 60095"/>
                <a:gd name="connsiteY6" fmla="*/ 110912 h 122610"/>
                <a:gd name="connsiteX7" fmla="*/ 53514 w 60095"/>
                <a:gd name="connsiteY7" fmla="*/ 110098 h 122610"/>
                <a:gd name="connsiteX8" fmla="*/ 59491 w 60095"/>
                <a:gd name="connsiteY8" fmla="*/ 107865 h 122610"/>
                <a:gd name="connsiteX9" fmla="*/ 60096 w 60095"/>
                <a:gd name="connsiteY9" fmla="*/ 119796 h 122610"/>
                <a:gd name="connsiteX10" fmla="*/ 52514 w 60095"/>
                <a:gd name="connsiteY10" fmla="*/ 121913 h 122610"/>
                <a:gd name="connsiteX11" fmla="*/ 43909 w 60095"/>
                <a:gd name="connsiteY11" fmla="*/ 122610 h 122610"/>
                <a:gd name="connsiteX12" fmla="*/ 35816 w 60095"/>
                <a:gd name="connsiteY12" fmla="*/ 121587 h 122610"/>
                <a:gd name="connsiteX13" fmla="*/ 27932 w 60095"/>
                <a:gd name="connsiteY13" fmla="*/ 117750 h 122610"/>
                <a:gd name="connsiteX14" fmla="*/ 21954 w 60095"/>
                <a:gd name="connsiteY14" fmla="*/ 110052 h 122610"/>
                <a:gd name="connsiteX15" fmla="*/ 19629 w 60095"/>
                <a:gd name="connsiteY15" fmla="*/ 97307 h 122610"/>
                <a:gd name="connsiteX16" fmla="*/ 19629 w 60095"/>
                <a:gd name="connsiteY16" fmla="*/ 38234 h 122610"/>
                <a:gd name="connsiteX17" fmla="*/ 0 w 60095"/>
                <a:gd name="connsiteY17" fmla="*/ 38234 h 122610"/>
                <a:gd name="connsiteX18" fmla="*/ 0 w 60095"/>
                <a:gd name="connsiteY18" fmla="*/ 26699 h 122610"/>
                <a:gd name="connsiteX19" fmla="*/ 19629 w 60095"/>
                <a:gd name="connsiteY19" fmla="*/ 26699 h 122610"/>
                <a:gd name="connsiteX20" fmla="*/ 19629 w 60095"/>
                <a:gd name="connsiteY20" fmla="*/ 0 h 122610"/>
                <a:gd name="connsiteX21" fmla="*/ 33397 w 60095"/>
                <a:gd name="connsiteY21" fmla="*/ 0 h 122610"/>
                <a:gd name="connsiteX22" fmla="*/ 33397 w 60095"/>
                <a:gd name="connsiteY22" fmla="*/ 26699 h 122610"/>
                <a:gd name="connsiteX23" fmla="*/ 60096 w 60095"/>
                <a:gd name="connsiteY23" fmla="*/ 26699 h 122610"/>
                <a:gd name="connsiteX24" fmla="*/ 60096 w 60095"/>
                <a:gd name="connsiteY24" fmla="*/ 38234 h 122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0095" h="122610">
                  <a:moveTo>
                    <a:pt x="60073" y="38304"/>
                  </a:moveTo>
                  <a:lnTo>
                    <a:pt x="33374" y="38304"/>
                  </a:lnTo>
                  <a:lnTo>
                    <a:pt x="33374" y="93539"/>
                  </a:lnTo>
                  <a:cubicBezTo>
                    <a:pt x="33374" y="97051"/>
                    <a:pt x="33699" y="99935"/>
                    <a:pt x="34374" y="102237"/>
                  </a:cubicBezTo>
                  <a:cubicBezTo>
                    <a:pt x="35048" y="104540"/>
                    <a:pt x="36025" y="106330"/>
                    <a:pt x="37304" y="107586"/>
                  </a:cubicBezTo>
                  <a:cubicBezTo>
                    <a:pt x="38583" y="108865"/>
                    <a:pt x="40095" y="109749"/>
                    <a:pt x="41862" y="110214"/>
                  </a:cubicBezTo>
                  <a:cubicBezTo>
                    <a:pt x="43607" y="110679"/>
                    <a:pt x="45514" y="110912"/>
                    <a:pt x="47537" y="110912"/>
                  </a:cubicBezTo>
                  <a:cubicBezTo>
                    <a:pt x="49421" y="110912"/>
                    <a:pt x="51421" y="110633"/>
                    <a:pt x="53514" y="110098"/>
                  </a:cubicBezTo>
                  <a:cubicBezTo>
                    <a:pt x="55607" y="109563"/>
                    <a:pt x="57584" y="108819"/>
                    <a:pt x="59491" y="107865"/>
                  </a:cubicBezTo>
                  <a:lnTo>
                    <a:pt x="60096" y="119796"/>
                  </a:lnTo>
                  <a:cubicBezTo>
                    <a:pt x="57677" y="120750"/>
                    <a:pt x="55142" y="121447"/>
                    <a:pt x="52514" y="121913"/>
                  </a:cubicBezTo>
                  <a:cubicBezTo>
                    <a:pt x="49886" y="122378"/>
                    <a:pt x="47025" y="122610"/>
                    <a:pt x="43909" y="122610"/>
                  </a:cubicBezTo>
                  <a:cubicBezTo>
                    <a:pt x="41351" y="122610"/>
                    <a:pt x="38653" y="122285"/>
                    <a:pt x="35816" y="121587"/>
                  </a:cubicBezTo>
                  <a:cubicBezTo>
                    <a:pt x="32978" y="120912"/>
                    <a:pt x="30350" y="119633"/>
                    <a:pt x="27932" y="117750"/>
                  </a:cubicBezTo>
                  <a:cubicBezTo>
                    <a:pt x="25513" y="115866"/>
                    <a:pt x="23513" y="113307"/>
                    <a:pt x="21954" y="110052"/>
                  </a:cubicBezTo>
                  <a:cubicBezTo>
                    <a:pt x="20396" y="106819"/>
                    <a:pt x="19629" y="102563"/>
                    <a:pt x="19629" y="97307"/>
                  </a:cubicBezTo>
                  <a:lnTo>
                    <a:pt x="19629" y="38234"/>
                  </a:lnTo>
                  <a:lnTo>
                    <a:pt x="0" y="38234"/>
                  </a:lnTo>
                  <a:lnTo>
                    <a:pt x="0" y="26699"/>
                  </a:lnTo>
                  <a:lnTo>
                    <a:pt x="19629" y="26699"/>
                  </a:lnTo>
                  <a:lnTo>
                    <a:pt x="19629" y="0"/>
                  </a:lnTo>
                  <a:lnTo>
                    <a:pt x="33397" y="0"/>
                  </a:lnTo>
                  <a:lnTo>
                    <a:pt x="33397" y="26699"/>
                  </a:lnTo>
                  <a:lnTo>
                    <a:pt x="60096" y="26699"/>
                  </a:lnTo>
                  <a:lnTo>
                    <a:pt x="60096" y="38234"/>
                  </a:lnTo>
                  <a:close/>
                </a:path>
              </a:pathLst>
            </a:custGeom>
            <a:solidFill>
              <a:srgbClr val="005B59"/>
            </a:solidFill>
            <a:ln w="0" cap="flat">
              <a:noFill/>
              <a:prstDash val="solid"/>
              <a:miter/>
            </a:ln>
          </p:spPr>
          <p:txBody>
            <a:bodyPr rtlCol="0" anchor="ctr"/>
            <a:lstStyle/>
            <a:p>
              <a:endParaRPr lang="sv-SE"/>
            </a:p>
          </p:txBody>
        </p:sp>
        <p:sp>
          <p:nvSpPr>
            <p:cNvPr id="55" name="Frihandsfigur: Form 54">
              <a:extLst>
                <a:ext uri="{FF2B5EF4-FFF2-40B4-BE49-F238E27FC236}">
                  <a16:creationId xmlns:a16="http://schemas.microsoft.com/office/drawing/2014/main" id="{596ACD00-2FCB-13D8-E83B-3E3FDE1D2F18}"/>
                </a:ext>
              </a:extLst>
            </p:cNvPr>
            <p:cNvSpPr/>
            <p:nvPr/>
          </p:nvSpPr>
          <p:spPr>
            <a:xfrm>
              <a:off x="10713079" y="6541441"/>
              <a:ext cx="81329" cy="99539"/>
            </a:xfrm>
            <a:custGeom>
              <a:avLst/>
              <a:gdLst>
                <a:gd name="connsiteX0" fmla="*/ 66771 w 81329"/>
                <a:gd name="connsiteY0" fmla="*/ 35862 h 99539"/>
                <a:gd name="connsiteX1" fmla="*/ 60305 w 81329"/>
                <a:gd name="connsiteY1" fmla="*/ 17582 h 99539"/>
                <a:gd name="connsiteX2" fmla="*/ 41490 w 81329"/>
                <a:gd name="connsiteY2" fmla="*/ 11559 h 99539"/>
                <a:gd name="connsiteX3" fmla="*/ 25699 w 81329"/>
                <a:gd name="connsiteY3" fmla="*/ 14582 h 99539"/>
                <a:gd name="connsiteX4" fmla="*/ 13349 w 81329"/>
                <a:gd name="connsiteY4" fmla="*/ 22675 h 99539"/>
                <a:gd name="connsiteX5" fmla="*/ 5651 w 81329"/>
                <a:gd name="connsiteY5" fmla="*/ 13559 h 99539"/>
                <a:gd name="connsiteX6" fmla="*/ 21140 w 81329"/>
                <a:gd name="connsiteY6" fmla="*/ 3837 h 99539"/>
                <a:gd name="connsiteX7" fmla="*/ 42886 w 81329"/>
                <a:gd name="connsiteY7" fmla="*/ 0 h 99539"/>
                <a:gd name="connsiteX8" fmla="*/ 57258 w 81329"/>
                <a:gd name="connsiteY8" fmla="*/ 2116 h 99539"/>
                <a:gd name="connsiteX9" fmla="*/ 69003 w 81329"/>
                <a:gd name="connsiteY9" fmla="*/ 8489 h 99539"/>
                <a:gd name="connsiteX10" fmla="*/ 76887 w 81329"/>
                <a:gd name="connsiteY10" fmla="*/ 19210 h 99539"/>
                <a:gd name="connsiteX11" fmla="*/ 79724 w 81329"/>
                <a:gd name="connsiteY11" fmla="*/ 34397 h 99539"/>
                <a:gd name="connsiteX12" fmla="*/ 79724 w 81329"/>
                <a:gd name="connsiteY12" fmla="*/ 75887 h 99539"/>
                <a:gd name="connsiteX13" fmla="*/ 80120 w 81329"/>
                <a:gd name="connsiteY13" fmla="*/ 87213 h 99539"/>
                <a:gd name="connsiteX14" fmla="*/ 81329 w 81329"/>
                <a:gd name="connsiteY14" fmla="*/ 97121 h 99539"/>
                <a:gd name="connsiteX15" fmla="*/ 68980 w 81329"/>
                <a:gd name="connsiteY15" fmla="*/ 97121 h 99539"/>
                <a:gd name="connsiteX16" fmla="*/ 67957 w 81329"/>
                <a:gd name="connsiteY16" fmla="*/ 89632 h 99539"/>
                <a:gd name="connsiteX17" fmla="*/ 67561 w 81329"/>
                <a:gd name="connsiteY17" fmla="*/ 81748 h 99539"/>
                <a:gd name="connsiteX18" fmla="*/ 67166 w 81329"/>
                <a:gd name="connsiteY18" fmla="*/ 81748 h 99539"/>
                <a:gd name="connsiteX19" fmla="*/ 52491 w 81329"/>
                <a:gd name="connsiteY19" fmla="*/ 95400 h 99539"/>
                <a:gd name="connsiteX20" fmla="*/ 32769 w 81329"/>
                <a:gd name="connsiteY20" fmla="*/ 99539 h 99539"/>
                <a:gd name="connsiteX21" fmla="*/ 21536 w 81329"/>
                <a:gd name="connsiteY21" fmla="*/ 98028 h 99539"/>
                <a:gd name="connsiteX22" fmla="*/ 11024 w 81329"/>
                <a:gd name="connsiteY22" fmla="*/ 93051 h 99539"/>
                <a:gd name="connsiteX23" fmla="*/ 3140 w 81329"/>
                <a:gd name="connsiteY23" fmla="*/ 84120 h 99539"/>
                <a:gd name="connsiteX24" fmla="*/ 0 w 81329"/>
                <a:gd name="connsiteY24" fmla="*/ 70724 h 99539"/>
                <a:gd name="connsiteX25" fmla="*/ 5558 w 81329"/>
                <a:gd name="connsiteY25" fmla="*/ 53374 h 99539"/>
                <a:gd name="connsiteX26" fmla="*/ 20419 w 81329"/>
                <a:gd name="connsiteY26" fmla="*/ 43839 h 99539"/>
                <a:gd name="connsiteX27" fmla="*/ 41769 w 81329"/>
                <a:gd name="connsiteY27" fmla="*/ 39769 h 99539"/>
                <a:gd name="connsiteX28" fmla="*/ 66747 w 81329"/>
                <a:gd name="connsiteY28" fmla="*/ 38862 h 99539"/>
                <a:gd name="connsiteX29" fmla="*/ 66747 w 81329"/>
                <a:gd name="connsiteY29" fmla="*/ 35862 h 99539"/>
                <a:gd name="connsiteX30" fmla="*/ 62724 w 81329"/>
                <a:gd name="connsiteY30" fmla="*/ 49793 h 99539"/>
                <a:gd name="connsiteX31" fmla="*/ 45630 w 81329"/>
                <a:gd name="connsiteY31" fmla="*/ 50491 h 99539"/>
                <a:gd name="connsiteX32" fmla="*/ 30048 w 81329"/>
                <a:gd name="connsiteY32" fmla="*/ 53328 h 99539"/>
                <a:gd name="connsiteX33" fmla="*/ 18606 w 81329"/>
                <a:gd name="connsiteY33" fmla="*/ 59491 h 99539"/>
                <a:gd name="connsiteX34" fmla="*/ 14163 w 81329"/>
                <a:gd name="connsiteY34" fmla="*/ 70212 h 99539"/>
                <a:gd name="connsiteX35" fmla="*/ 16094 w 81329"/>
                <a:gd name="connsiteY35" fmla="*/ 78701 h 99539"/>
                <a:gd name="connsiteX36" fmla="*/ 21257 w 81329"/>
                <a:gd name="connsiteY36" fmla="*/ 84260 h 99539"/>
                <a:gd name="connsiteX37" fmla="*/ 28443 w 81329"/>
                <a:gd name="connsiteY37" fmla="*/ 87283 h 99539"/>
                <a:gd name="connsiteX38" fmla="*/ 36443 w 81329"/>
                <a:gd name="connsiteY38" fmla="*/ 88190 h 99539"/>
                <a:gd name="connsiteX39" fmla="*/ 49398 w 81329"/>
                <a:gd name="connsiteY39" fmla="*/ 85655 h 99539"/>
                <a:gd name="connsiteX40" fmla="*/ 58910 w 81329"/>
                <a:gd name="connsiteY40" fmla="*/ 78771 h 99539"/>
                <a:gd name="connsiteX41" fmla="*/ 64770 w 81329"/>
                <a:gd name="connsiteY41" fmla="*/ 68747 h 99539"/>
                <a:gd name="connsiteX42" fmla="*/ 66794 w 81329"/>
                <a:gd name="connsiteY42" fmla="*/ 56817 h 99539"/>
                <a:gd name="connsiteX43" fmla="*/ 66794 w 81329"/>
                <a:gd name="connsiteY43" fmla="*/ 49746 h 99539"/>
                <a:gd name="connsiteX44" fmla="*/ 62747 w 81329"/>
                <a:gd name="connsiteY44" fmla="*/ 49746 h 99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81329" h="99539">
                  <a:moveTo>
                    <a:pt x="66771" y="35862"/>
                  </a:moveTo>
                  <a:cubicBezTo>
                    <a:pt x="66771" y="27699"/>
                    <a:pt x="64608" y="21606"/>
                    <a:pt x="60305" y="17582"/>
                  </a:cubicBezTo>
                  <a:cubicBezTo>
                    <a:pt x="55979" y="13559"/>
                    <a:pt x="49723" y="11559"/>
                    <a:pt x="41490" y="11559"/>
                  </a:cubicBezTo>
                  <a:cubicBezTo>
                    <a:pt x="35816" y="11559"/>
                    <a:pt x="30560" y="12559"/>
                    <a:pt x="25699" y="14582"/>
                  </a:cubicBezTo>
                  <a:cubicBezTo>
                    <a:pt x="20838" y="16605"/>
                    <a:pt x="16722" y="19303"/>
                    <a:pt x="13349" y="22675"/>
                  </a:cubicBezTo>
                  <a:lnTo>
                    <a:pt x="5651" y="13559"/>
                  </a:lnTo>
                  <a:cubicBezTo>
                    <a:pt x="9559" y="9652"/>
                    <a:pt x="14722" y="6419"/>
                    <a:pt x="21140" y="3837"/>
                  </a:cubicBezTo>
                  <a:cubicBezTo>
                    <a:pt x="27536" y="1279"/>
                    <a:pt x="34792" y="0"/>
                    <a:pt x="42886" y="0"/>
                  </a:cubicBezTo>
                  <a:cubicBezTo>
                    <a:pt x="48002" y="0"/>
                    <a:pt x="52793" y="698"/>
                    <a:pt x="57258" y="2116"/>
                  </a:cubicBezTo>
                  <a:cubicBezTo>
                    <a:pt x="61700" y="3535"/>
                    <a:pt x="65631" y="5651"/>
                    <a:pt x="69003" y="8489"/>
                  </a:cubicBezTo>
                  <a:cubicBezTo>
                    <a:pt x="72375" y="11326"/>
                    <a:pt x="75003" y="14908"/>
                    <a:pt x="76887" y="19210"/>
                  </a:cubicBezTo>
                  <a:cubicBezTo>
                    <a:pt x="78771" y="23536"/>
                    <a:pt x="79724" y="28583"/>
                    <a:pt x="79724" y="34397"/>
                  </a:cubicBezTo>
                  <a:lnTo>
                    <a:pt x="79724" y="75887"/>
                  </a:lnTo>
                  <a:cubicBezTo>
                    <a:pt x="79724" y="79515"/>
                    <a:pt x="79864" y="83306"/>
                    <a:pt x="80120" y="87213"/>
                  </a:cubicBezTo>
                  <a:cubicBezTo>
                    <a:pt x="80399" y="91120"/>
                    <a:pt x="80794" y="94423"/>
                    <a:pt x="81329" y="97121"/>
                  </a:cubicBezTo>
                  <a:lnTo>
                    <a:pt x="68980" y="97121"/>
                  </a:lnTo>
                  <a:cubicBezTo>
                    <a:pt x="68585" y="94818"/>
                    <a:pt x="68236" y="92330"/>
                    <a:pt x="67957" y="89632"/>
                  </a:cubicBezTo>
                  <a:cubicBezTo>
                    <a:pt x="67677" y="86934"/>
                    <a:pt x="67561" y="84306"/>
                    <a:pt x="67561" y="81748"/>
                  </a:cubicBezTo>
                  <a:lnTo>
                    <a:pt x="67166" y="81748"/>
                  </a:lnTo>
                  <a:cubicBezTo>
                    <a:pt x="62840" y="88097"/>
                    <a:pt x="57956" y="92655"/>
                    <a:pt x="52491" y="95400"/>
                  </a:cubicBezTo>
                  <a:cubicBezTo>
                    <a:pt x="47025" y="98167"/>
                    <a:pt x="40444" y="99539"/>
                    <a:pt x="32769" y="99539"/>
                  </a:cubicBezTo>
                  <a:cubicBezTo>
                    <a:pt x="29118" y="99539"/>
                    <a:pt x="25373" y="99028"/>
                    <a:pt x="21536" y="98028"/>
                  </a:cubicBezTo>
                  <a:cubicBezTo>
                    <a:pt x="17698" y="97004"/>
                    <a:pt x="14187" y="95353"/>
                    <a:pt x="11024" y="93051"/>
                  </a:cubicBezTo>
                  <a:cubicBezTo>
                    <a:pt x="7861" y="90748"/>
                    <a:pt x="5233" y="87771"/>
                    <a:pt x="3140" y="84120"/>
                  </a:cubicBezTo>
                  <a:cubicBezTo>
                    <a:pt x="1047" y="80469"/>
                    <a:pt x="0" y="76003"/>
                    <a:pt x="0" y="70724"/>
                  </a:cubicBezTo>
                  <a:cubicBezTo>
                    <a:pt x="0" y="63421"/>
                    <a:pt x="1861" y="57630"/>
                    <a:pt x="5558" y="53374"/>
                  </a:cubicBezTo>
                  <a:cubicBezTo>
                    <a:pt x="9256" y="49119"/>
                    <a:pt x="14233" y="45932"/>
                    <a:pt x="20419" y="43839"/>
                  </a:cubicBezTo>
                  <a:cubicBezTo>
                    <a:pt x="26629" y="41746"/>
                    <a:pt x="33746" y="40397"/>
                    <a:pt x="41769" y="39769"/>
                  </a:cubicBezTo>
                  <a:cubicBezTo>
                    <a:pt x="49793" y="39165"/>
                    <a:pt x="58119" y="38862"/>
                    <a:pt x="66747" y="38862"/>
                  </a:cubicBezTo>
                  <a:lnTo>
                    <a:pt x="66747" y="35862"/>
                  </a:lnTo>
                  <a:close/>
                  <a:moveTo>
                    <a:pt x="62724" y="49793"/>
                  </a:moveTo>
                  <a:cubicBezTo>
                    <a:pt x="57049" y="49793"/>
                    <a:pt x="51351" y="50025"/>
                    <a:pt x="45630" y="50491"/>
                  </a:cubicBezTo>
                  <a:cubicBezTo>
                    <a:pt x="39885" y="50979"/>
                    <a:pt x="34699" y="51909"/>
                    <a:pt x="30048" y="53328"/>
                  </a:cubicBezTo>
                  <a:cubicBezTo>
                    <a:pt x="25396" y="54747"/>
                    <a:pt x="21582" y="56793"/>
                    <a:pt x="18606" y="59491"/>
                  </a:cubicBezTo>
                  <a:cubicBezTo>
                    <a:pt x="15629" y="62189"/>
                    <a:pt x="14163" y="65770"/>
                    <a:pt x="14163" y="70212"/>
                  </a:cubicBezTo>
                  <a:cubicBezTo>
                    <a:pt x="14163" y="73585"/>
                    <a:pt x="14791" y="76422"/>
                    <a:pt x="16094" y="78701"/>
                  </a:cubicBezTo>
                  <a:cubicBezTo>
                    <a:pt x="17373" y="81004"/>
                    <a:pt x="19094" y="82841"/>
                    <a:pt x="21257" y="84260"/>
                  </a:cubicBezTo>
                  <a:cubicBezTo>
                    <a:pt x="23420" y="85678"/>
                    <a:pt x="25815" y="86678"/>
                    <a:pt x="28443" y="87283"/>
                  </a:cubicBezTo>
                  <a:cubicBezTo>
                    <a:pt x="31071" y="87888"/>
                    <a:pt x="33746" y="88190"/>
                    <a:pt x="36443" y="88190"/>
                  </a:cubicBezTo>
                  <a:cubicBezTo>
                    <a:pt x="41304" y="88190"/>
                    <a:pt x="45607" y="87353"/>
                    <a:pt x="49398" y="85655"/>
                  </a:cubicBezTo>
                  <a:cubicBezTo>
                    <a:pt x="53165" y="83981"/>
                    <a:pt x="56351" y="81678"/>
                    <a:pt x="58910" y="78771"/>
                  </a:cubicBezTo>
                  <a:cubicBezTo>
                    <a:pt x="61468" y="75864"/>
                    <a:pt x="63422" y="72538"/>
                    <a:pt x="64770" y="68747"/>
                  </a:cubicBezTo>
                  <a:cubicBezTo>
                    <a:pt x="66119" y="64980"/>
                    <a:pt x="66794" y="60979"/>
                    <a:pt x="66794" y="56817"/>
                  </a:cubicBezTo>
                  <a:lnTo>
                    <a:pt x="66794" y="49746"/>
                  </a:lnTo>
                  <a:lnTo>
                    <a:pt x="62747" y="49746"/>
                  </a:lnTo>
                  <a:close/>
                </a:path>
              </a:pathLst>
            </a:custGeom>
            <a:solidFill>
              <a:srgbClr val="005B59"/>
            </a:solidFill>
            <a:ln w="0" cap="flat">
              <a:noFill/>
              <a:prstDash val="solid"/>
              <a:miter/>
            </a:ln>
          </p:spPr>
          <p:txBody>
            <a:bodyPr rtlCol="0" anchor="ctr"/>
            <a:lstStyle/>
            <a:p>
              <a:endParaRPr lang="sv-SE"/>
            </a:p>
          </p:txBody>
        </p:sp>
        <p:sp>
          <p:nvSpPr>
            <p:cNvPr id="56" name="Frihandsfigur: Form 55">
              <a:extLst>
                <a:ext uri="{FF2B5EF4-FFF2-40B4-BE49-F238E27FC236}">
                  <a16:creationId xmlns:a16="http://schemas.microsoft.com/office/drawing/2014/main" id="{CA6701C4-E2D1-470A-C6F3-6EF7A0D2D905}"/>
                </a:ext>
              </a:extLst>
            </p:cNvPr>
            <p:cNvSpPr/>
            <p:nvPr/>
          </p:nvSpPr>
          <p:spPr>
            <a:xfrm>
              <a:off x="10821363" y="6541464"/>
              <a:ext cx="98934" cy="145681"/>
            </a:xfrm>
            <a:custGeom>
              <a:avLst/>
              <a:gdLst>
                <a:gd name="connsiteX0" fmla="*/ 11908 w 98934"/>
                <a:gd name="connsiteY0" fmla="*/ 116145 h 145681"/>
                <a:gd name="connsiteX1" fmla="*/ 27397 w 98934"/>
                <a:gd name="connsiteY1" fmla="*/ 128494 h 145681"/>
                <a:gd name="connsiteX2" fmla="*/ 48142 w 98934"/>
                <a:gd name="connsiteY2" fmla="*/ 133564 h 145681"/>
                <a:gd name="connsiteX3" fmla="*/ 65328 w 98934"/>
                <a:gd name="connsiteY3" fmla="*/ 130634 h 145681"/>
                <a:gd name="connsiteX4" fmla="*/ 76771 w 98934"/>
                <a:gd name="connsiteY4" fmla="*/ 122634 h 145681"/>
                <a:gd name="connsiteX5" fmla="*/ 83143 w 98934"/>
                <a:gd name="connsiteY5" fmla="*/ 110796 h 145681"/>
                <a:gd name="connsiteX6" fmla="*/ 85167 w 98934"/>
                <a:gd name="connsiteY6" fmla="*/ 96330 h 145681"/>
                <a:gd name="connsiteX7" fmla="*/ 85167 w 98934"/>
                <a:gd name="connsiteY7" fmla="*/ 78515 h 145681"/>
                <a:gd name="connsiteX8" fmla="*/ 84771 w 98934"/>
                <a:gd name="connsiteY8" fmla="*/ 78515 h 145681"/>
                <a:gd name="connsiteX9" fmla="*/ 69282 w 98934"/>
                <a:gd name="connsiteY9" fmla="*/ 92283 h 145681"/>
                <a:gd name="connsiteX10" fmla="*/ 48956 w 98934"/>
                <a:gd name="connsiteY10" fmla="*/ 97144 h 145681"/>
                <a:gd name="connsiteX11" fmla="*/ 28815 w 98934"/>
                <a:gd name="connsiteY11" fmla="*/ 93493 h 145681"/>
                <a:gd name="connsiteX12" fmla="*/ 13442 w 98934"/>
                <a:gd name="connsiteY12" fmla="*/ 83469 h 145681"/>
                <a:gd name="connsiteX13" fmla="*/ 3535 w 98934"/>
                <a:gd name="connsiteY13" fmla="*/ 68189 h 145681"/>
                <a:gd name="connsiteX14" fmla="*/ 0 w 98934"/>
                <a:gd name="connsiteY14" fmla="*/ 48956 h 145681"/>
                <a:gd name="connsiteX15" fmla="*/ 3535 w 98934"/>
                <a:gd name="connsiteY15" fmla="*/ 29932 h 145681"/>
                <a:gd name="connsiteX16" fmla="*/ 13442 w 98934"/>
                <a:gd name="connsiteY16" fmla="*/ 14350 h 145681"/>
                <a:gd name="connsiteX17" fmla="*/ 28815 w 98934"/>
                <a:gd name="connsiteY17" fmla="*/ 3837 h 145681"/>
                <a:gd name="connsiteX18" fmla="*/ 48956 w 98934"/>
                <a:gd name="connsiteY18" fmla="*/ 0 h 145681"/>
                <a:gd name="connsiteX19" fmla="*/ 69189 w 98934"/>
                <a:gd name="connsiteY19" fmla="*/ 4861 h 145681"/>
                <a:gd name="connsiteX20" fmla="*/ 84771 w 98934"/>
                <a:gd name="connsiteY20" fmla="*/ 18815 h 145681"/>
                <a:gd name="connsiteX21" fmla="*/ 85167 w 98934"/>
                <a:gd name="connsiteY21" fmla="*/ 18815 h 145681"/>
                <a:gd name="connsiteX22" fmla="*/ 85167 w 98934"/>
                <a:gd name="connsiteY22" fmla="*/ 2419 h 145681"/>
                <a:gd name="connsiteX23" fmla="*/ 98935 w 98934"/>
                <a:gd name="connsiteY23" fmla="*/ 2419 h 145681"/>
                <a:gd name="connsiteX24" fmla="*/ 98935 w 98934"/>
                <a:gd name="connsiteY24" fmla="*/ 96307 h 145681"/>
                <a:gd name="connsiteX25" fmla="*/ 96818 w 98934"/>
                <a:gd name="connsiteY25" fmla="*/ 112703 h 145681"/>
                <a:gd name="connsiteX26" fmla="*/ 88934 w 98934"/>
                <a:gd name="connsiteY26" fmla="*/ 128680 h 145681"/>
                <a:gd name="connsiteX27" fmla="*/ 73259 w 98934"/>
                <a:gd name="connsiteY27" fmla="*/ 140821 h 145681"/>
                <a:gd name="connsiteX28" fmla="*/ 47560 w 98934"/>
                <a:gd name="connsiteY28" fmla="*/ 145681 h 145681"/>
                <a:gd name="connsiteX29" fmla="*/ 22466 w 98934"/>
                <a:gd name="connsiteY29" fmla="*/ 140634 h 145681"/>
                <a:gd name="connsiteX30" fmla="*/ 2023 w 98934"/>
                <a:gd name="connsiteY30" fmla="*/ 126680 h 145681"/>
                <a:gd name="connsiteX31" fmla="*/ 11931 w 98934"/>
                <a:gd name="connsiteY31" fmla="*/ 116168 h 145681"/>
                <a:gd name="connsiteX32" fmla="*/ 14536 w 98934"/>
                <a:gd name="connsiteY32" fmla="*/ 48560 h 145681"/>
                <a:gd name="connsiteX33" fmla="*/ 16954 w 98934"/>
                <a:gd name="connsiteY33" fmla="*/ 62724 h 145681"/>
                <a:gd name="connsiteX34" fmla="*/ 23931 w 98934"/>
                <a:gd name="connsiteY34" fmla="*/ 74469 h 145681"/>
                <a:gd name="connsiteX35" fmla="*/ 35164 w 98934"/>
                <a:gd name="connsiteY35" fmla="*/ 82469 h 145681"/>
                <a:gd name="connsiteX36" fmla="*/ 50351 w 98934"/>
                <a:gd name="connsiteY36" fmla="*/ 85399 h 145681"/>
                <a:gd name="connsiteX37" fmla="*/ 64910 w 98934"/>
                <a:gd name="connsiteY37" fmla="*/ 82771 h 145681"/>
                <a:gd name="connsiteX38" fmla="*/ 76445 w 98934"/>
                <a:gd name="connsiteY38" fmla="*/ 75283 h 145681"/>
                <a:gd name="connsiteX39" fmla="*/ 84027 w 98934"/>
                <a:gd name="connsiteY39" fmla="*/ 63654 h 145681"/>
                <a:gd name="connsiteX40" fmla="*/ 86748 w 98934"/>
                <a:gd name="connsiteY40" fmla="*/ 48584 h 145681"/>
                <a:gd name="connsiteX41" fmla="*/ 84027 w 98934"/>
                <a:gd name="connsiteY41" fmla="*/ 34420 h 145681"/>
                <a:gd name="connsiteX42" fmla="*/ 76445 w 98934"/>
                <a:gd name="connsiteY42" fmla="*/ 22699 h 145681"/>
                <a:gd name="connsiteX43" fmla="*/ 64910 w 98934"/>
                <a:gd name="connsiteY43" fmla="*/ 14605 h 145681"/>
                <a:gd name="connsiteX44" fmla="*/ 50351 w 98934"/>
                <a:gd name="connsiteY44" fmla="*/ 11582 h 145681"/>
                <a:gd name="connsiteX45" fmla="*/ 35164 w 98934"/>
                <a:gd name="connsiteY45" fmla="*/ 14605 h 145681"/>
                <a:gd name="connsiteX46" fmla="*/ 23931 w 98934"/>
                <a:gd name="connsiteY46" fmla="*/ 22699 h 145681"/>
                <a:gd name="connsiteX47" fmla="*/ 16954 w 98934"/>
                <a:gd name="connsiteY47" fmla="*/ 34420 h 145681"/>
                <a:gd name="connsiteX48" fmla="*/ 14536 w 98934"/>
                <a:gd name="connsiteY48" fmla="*/ 48584 h 145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98934" h="145681">
                  <a:moveTo>
                    <a:pt x="11908" y="116145"/>
                  </a:moveTo>
                  <a:cubicBezTo>
                    <a:pt x="15675" y="121006"/>
                    <a:pt x="20838" y="125122"/>
                    <a:pt x="27397" y="128494"/>
                  </a:cubicBezTo>
                  <a:cubicBezTo>
                    <a:pt x="33932" y="131867"/>
                    <a:pt x="40862" y="133564"/>
                    <a:pt x="48142" y="133564"/>
                  </a:cubicBezTo>
                  <a:cubicBezTo>
                    <a:pt x="54886" y="133564"/>
                    <a:pt x="60607" y="132587"/>
                    <a:pt x="65328" y="130634"/>
                  </a:cubicBezTo>
                  <a:cubicBezTo>
                    <a:pt x="70050" y="128680"/>
                    <a:pt x="73864" y="126006"/>
                    <a:pt x="76771" y="122634"/>
                  </a:cubicBezTo>
                  <a:cubicBezTo>
                    <a:pt x="79678" y="119261"/>
                    <a:pt x="81794" y="115308"/>
                    <a:pt x="83143" y="110796"/>
                  </a:cubicBezTo>
                  <a:cubicBezTo>
                    <a:pt x="84492" y="106284"/>
                    <a:pt x="85167" y="101446"/>
                    <a:pt x="85167" y="96330"/>
                  </a:cubicBezTo>
                  <a:lnTo>
                    <a:pt x="85167" y="78515"/>
                  </a:lnTo>
                  <a:lnTo>
                    <a:pt x="84771" y="78515"/>
                  </a:lnTo>
                  <a:cubicBezTo>
                    <a:pt x="81120" y="84446"/>
                    <a:pt x="75957" y="89027"/>
                    <a:pt x="69282" y="92283"/>
                  </a:cubicBezTo>
                  <a:cubicBezTo>
                    <a:pt x="62607" y="95516"/>
                    <a:pt x="55817" y="97144"/>
                    <a:pt x="48956" y="97144"/>
                  </a:cubicBezTo>
                  <a:cubicBezTo>
                    <a:pt x="41537" y="97144"/>
                    <a:pt x="34815" y="95935"/>
                    <a:pt x="28815" y="93493"/>
                  </a:cubicBezTo>
                  <a:cubicBezTo>
                    <a:pt x="22815" y="91074"/>
                    <a:pt x="17675" y="87725"/>
                    <a:pt x="13442" y="83469"/>
                  </a:cubicBezTo>
                  <a:cubicBezTo>
                    <a:pt x="9210" y="79213"/>
                    <a:pt x="5884" y="74120"/>
                    <a:pt x="3535" y="68189"/>
                  </a:cubicBezTo>
                  <a:cubicBezTo>
                    <a:pt x="1163" y="62259"/>
                    <a:pt x="0" y="55840"/>
                    <a:pt x="0" y="48956"/>
                  </a:cubicBezTo>
                  <a:cubicBezTo>
                    <a:pt x="0" y="42072"/>
                    <a:pt x="1186" y="35885"/>
                    <a:pt x="3535" y="29932"/>
                  </a:cubicBezTo>
                  <a:cubicBezTo>
                    <a:pt x="5884" y="24001"/>
                    <a:pt x="9210" y="18792"/>
                    <a:pt x="13442" y="14350"/>
                  </a:cubicBezTo>
                  <a:cubicBezTo>
                    <a:pt x="17675" y="9907"/>
                    <a:pt x="22815" y="6396"/>
                    <a:pt x="28815" y="3837"/>
                  </a:cubicBezTo>
                  <a:cubicBezTo>
                    <a:pt x="34815" y="1279"/>
                    <a:pt x="41537" y="0"/>
                    <a:pt x="48956" y="0"/>
                  </a:cubicBezTo>
                  <a:cubicBezTo>
                    <a:pt x="55840" y="0"/>
                    <a:pt x="62584" y="1628"/>
                    <a:pt x="69189" y="4861"/>
                  </a:cubicBezTo>
                  <a:cubicBezTo>
                    <a:pt x="75794" y="8093"/>
                    <a:pt x="80980" y="12745"/>
                    <a:pt x="84771" y="18815"/>
                  </a:cubicBezTo>
                  <a:lnTo>
                    <a:pt x="85167" y="18815"/>
                  </a:lnTo>
                  <a:lnTo>
                    <a:pt x="85167" y="2419"/>
                  </a:lnTo>
                  <a:lnTo>
                    <a:pt x="98935" y="2419"/>
                  </a:lnTo>
                  <a:lnTo>
                    <a:pt x="98935" y="96307"/>
                  </a:lnTo>
                  <a:cubicBezTo>
                    <a:pt x="98935" y="101423"/>
                    <a:pt x="98237" y="106889"/>
                    <a:pt x="96818" y="112703"/>
                  </a:cubicBezTo>
                  <a:cubicBezTo>
                    <a:pt x="95400" y="118494"/>
                    <a:pt x="92772" y="123843"/>
                    <a:pt x="88934" y="128680"/>
                  </a:cubicBezTo>
                  <a:cubicBezTo>
                    <a:pt x="85097" y="133518"/>
                    <a:pt x="79864" y="137588"/>
                    <a:pt x="73259" y="140821"/>
                  </a:cubicBezTo>
                  <a:cubicBezTo>
                    <a:pt x="66654" y="144053"/>
                    <a:pt x="58072" y="145681"/>
                    <a:pt x="47560" y="145681"/>
                  </a:cubicBezTo>
                  <a:cubicBezTo>
                    <a:pt x="38792" y="145681"/>
                    <a:pt x="30420" y="144007"/>
                    <a:pt x="22466" y="140634"/>
                  </a:cubicBezTo>
                  <a:cubicBezTo>
                    <a:pt x="14512" y="137262"/>
                    <a:pt x="7698" y="132611"/>
                    <a:pt x="2023" y="126680"/>
                  </a:cubicBezTo>
                  <a:lnTo>
                    <a:pt x="11931" y="116168"/>
                  </a:lnTo>
                  <a:close/>
                  <a:moveTo>
                    <a:pt x="14536" y="48560"/>
                  </a:moveTo>
                  <a:cubicBezTo>
                    <a:pt x="14536" y="53561"/>
                    <a:pt x="15349" y="58282"/>
                    <a:pt x="16954" y="62724"/>
                  </a:cubicBezTo>
                  <a:cubicBezTo>
                    <a:pt x="18582" y="67166"/>
                    <a:pt x="20908" y="71096"/>
                    <a:pt x="23931" y="74469"/>
                  </a:cubicBezTo>
                  <a:cubicBezTo>
                    <a:pt x="26955" y="77841"/>
                    <a:pt x="30699" y="80515"/>
                    <a:pt x="35164" y="82469"/>
                  </a:cubicBezTo>
                  <a:cubicBezTo>
                    <a:pt x="39606" y="84423"/>
                    <a:pt x="44677" y="85399"/>
                    <a:pt x="50351" y="85399"/>
                  </a:cubicBezTo>
                  <a:cubicBezTo>
                    <a:pt x="55607" y="85399"/>
                    <a:pt x="60468" y="84516"/>
                    <a:pt x="64910" y="82771"/>
                  </a:cubicBezTo>
                  <a:cubicBezTo>
                    <a:pt x="69352" y="81027"/>
                    <a:pt x="73213" y="78515"/>
                    <a:pt x="76445" y="75283"/>
                  </a:cubicBezTo>
                  <a:cubicBezTo>
                    <a:pt x="79678" y="72050"/>
                    <a:pt x="82213" y="68166"/>
                    <a:pt x="84027" y="63654"/>
                  </a:cubicBezTo>
                  <a:cubicBezTo>
                    <a:pt x="85841" y="59142"/>
                    <a:pt x="86748" y="54119"/>
                    <a:pt x="86748" y="48584"/>
                  </a:cubicBezTo>
                  <a:cubicBezTo>
                    <a:pt x="86748" y="43607"/>
                    <a:pt x="85841" y="38862"/>
                    <a:pt x="84027" y="34420"/>
                  </a:cubicBezTo>
                  <a:cubicBezTo>
                    <a:pt x="82213" y="29978"/>
                    <a:pt x="79678" y="26048"/>
                    <a:pt x="76445" y="22699"/>
                  </a:cubicBezTo>
                  <a:cubicBezTo>
                    <a:pt x="73213" y="19326"/>
                    <a:pt x="69375" y="16629"/>
                    <a:pt x="64910" y="14605"/>
                  </a:cubicBezTo>
                  <a:cubicBezTo>
                    <a:pt x="60468" y="12582"/>
                    <a:pt x="55607" y="11582"/>
                    <a:pt x="50351" y="11582"/>
                  </a:cubicBezTo>
                  <a:cubicBezTo>
                    <a:pt x="44677" y="11582"/>
                    <a:pt x="39630" y="12582"/>
                    <a:pt x="35164" y="14605"/>
                  </a:cubicBezTo>
                  <a:cubicBezTo>
                    <a:pt x="30722" y="16629"/>
                    <a:pt x="26978" y="19326"/>
                    <a:pt x="23931" y="22699"/>
                  </a:cubicBezTo>
                  <a:cubicBezTo>
                    <a:pt x="20885" y="26071"/>
                    <a:pt x="18559" y="29978"/>
                    <a:pt x="16954" y="34420"/>
                  </a:cubicBezTo>
                  <a:cubicBezTo>
                    <a:pt x="15326" y="38862"/>
                    <a:pt x="14536" y="43607"/>
                    <a:pt x="14536" y="48584"/>
                  </a:cubicBezTo>
                  <a:close/>
                </a:path>
              </a:pathLst>
            </a:custGeom>
            <a:solidFill>
              <a:srgbClr val="005B59"/>
            </a:solidFill>
            <a:ln w="0" cap="flat">
              <a:noFill/>
              <a:prstDash val="solid"/>
              <a:miter/>
            </a:ln>
          </p:spPr>
          <p:txBody>
            <a:bodyPr rtlCol="0" anchor="ctr"/>
            <a:lstStyle/>
            <a:p>
              <a:endParaRPr lang="sv-SE"/>
            </a:p>
          </p:txBody>
        </p:sp>
        <p:sp>
          <p:nvSpPr>
            <p:cNvPr id="57" name="Frihandsfigur: Form 56">
              <a:extLst>
                <a:ext uri="{FF2B5EF4-FFF2-40B4-BE49-F238E27FC236}">
                  <a16:creationId xmlns:a16="http://schemas.microsoft.com/office/drawing/2014/main" id="{9E1105CB-8EA1-2F51-393D-C038250D1BE6}"/>
                </a:ext>
              </a:extLst>
            </p:cNvPr>
            <p:cNvSpPr/>
            <p:nvPr/>
          </p:nvSpPr>
          <p:spPr>
            <a:xfrm>
              <a:off x="11004069" y="6497787"/>
              <a:ext cx="19396" cy="140820"/>
            </a:xfrm>
            <a:custGeom>
              <a:avLst/>
              <a:gdLst>
                <a:gd name="connsiteX0" fmla="*/ 19396 w 19396"/>
                <a:gd name="connsiteY0" fmla="*/ 9698 h 140820"/>
                <a:gd name="connsiteX1" fmla="*/ 16373 w 19396"/>
                <a:gd name="connsiteY1" fmla="*/ 16675 h 140820"/>
                <a:gd name="connsiteX2" fmla="*/ 9698 w 19396"/>
                <a:gd name="connsiteY2" fmla="*/ 19396 h 140820"/>
                <a:gd name="connsiteX3" fmla="*/ 3023 w 19396"/>
                <a:gd name="connsiteY3" fmla="*/ 16675 h 140820"/>
                <a:gd name="connsiteX4" fmla="*/ 0 w 19396"/>
                <a:gd name="connsiteY4" fmla="*/ 9698 h 140820"/>
                <a:gd name="connsiteX5" fmla="*/ 3023 w 19396"/>
                <a:gd name="connsiteY5" fmla="*/ 2721 h 140820"/>
                <a:gd name="connsiteX6" fmla="*/ 9698 w 19396"/>
                <a:gd name="connsiteY6" fmla="*/ 0 h 140820"/>
                <a:gd name="connsiteX7" fmla="*/ 16373 w 19396"/>
                <a:gd name="connsiteY7" fmla="*/ 2721 h 140820"/>
                <a:gd name="connsiteX8" fmla="*/ 19396 w 19396"/>
                <a:gd name="connsiteY8" fmla="*/ 9698 h 140820"/>
                <a:gd name="connsiteX9" fmla="*/ 16559 w 19396"/>
                <a:gd name="connsiteY9" fmla="*/ 140820 h 140820"/>
                <a:gd name="connsiteX10" fmla="*/ 2791 w 19396"/>
                <a:gd name="connsiteY10" fmla="*/ 140820 h 140820"/>
                <a:gd name="connsiteX11" fmla="*/ 2791 w 19396"/>
                <a:gd name="connsiteY11" fmla="*/ 46118 h 140820"/>
                <a:gd name="connsiteX12" fmla="*/ 16559 w 19396"/>
                <a:gd name="connsiteY12" fmla="*/ 46118 h 140820"/>
                <a:gd name="connsiteX13" fmla="*/ 16559 w 19396"/>
                <a:gd name="connsiteY13" fmla="*/ 140820 h 140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396" h="140820">
                  <a:moveTo>
                    <a:pt x="19396" y="9698"/>
                  </a:moveTo>
                  <a:cubicBezTo>
                    <a:pt x="19396" y="12535"/>
                    <a:pt x="18396" y="14861"/>
                    <a:pt x="16373" y="16675"/>
                  </a:cubicBezTo>
                  <a:cubicBezTo>
                    <a:pt x="14349" y="18489"/>
                    <a:pt x="12117" y="19396"/>
                    <a:pt x="9698" y="19396"/>
                  </a:cubicBezTo>
                  <a:cubicBezTo>
                    <a:pt x="7279" y="19396"/>
                    <a:pt x="5047" y="18489"/>
                    <a:pt x="3023" y="16675"/>
                  </a:cubicBezTo>
                  <a:cubicBezTo>
                    <a:pt x="1000" y="14861"/>
                    <a:pt x="0" y="12535"/>
                    <a:pt x="0" y="9698"/>
                  </a:cubicBezTo>
                  <a:cubicBezTo>
                    <a:pt x="0" y="6861"/>
                    <a:pt x="1000" y="4535"/>
                    <a:pt x="3023" y="2721"/>
                  </a:cubicBezTo>
                  <a:cubicBezTo>
                    <a:pt x="5047" y="907"/>
                    <a:pt x="7279" y="0"/>
                    <a:pt x="9698" y="0"/>
                  </a:cubicBezTo>
                  <a:cubicBezTo>
                    <a:pt x="12117" y="0"/>
                    <a:pt x="14349" y="907"/>
                    <a:pt x="16373" y="2721"/>
                  </a:cubicBezTo>
                  <a:cubicBezTo>
                    <a:pt x="18396" y="4535"/>
                    <a:pt x="19396" y="6884"/>
                    <a:pt x="19396" y="9698"/>
                  </a:cubicBezTo>
                  <a:close/>
                  <a:moveTo>
                    <a:pt x="16559" y="140820"/>
                  </a:moveTo>
                  <a:lnTo>
                    <a:pt x="2791" y="140820"/>
                  </a:lnTo>
                  <a:lnTo>
                    <a:pt x="2791" y="46118"/>
                  </a:lnTo>
                  <a:lnTo>
                    <a:pt x="16559" y="46118"/>
                  </a:lnTo>
                  <a:lnTo>
                    <a:pt x="16559" y="140820"/>
                  </a:lnTo>
                  <a:close/>
                </a:path>
              </a:pathLst>
            </a:custGeom>
            <a:solidFill>
              <a:srgbClr val="005B59"/>
            </a:solidFill>
            <a:ln w="0" cap="flat">
              <a:noFill/>
              <a:prstDash val="solid"/>
              <a:miter/>
            </a:ln>
          </p:spPr>
          <p:txBody>
            <a:bodyPr rtlCol="0" anchor="ctr"/>
            <a:lstStyle/>
            <a:p>
              <a:endParaRPr lang="sv-SE"/>
            </a:p>
          </p:txBody>
        </p:sp>
        <p:sp>
          <p:nvSpPr>
            <p:cNvPr id="58" name="Frihandsfigur: Form 57">
              <a:extLst>
                <a:ext uri="{FF2B5EF4-FFF2-40B4-BE49-F238E27FC236}">
                  <a16:creationId xmlns:a16="http://schemas.microsoft.com/office/drawing/2014/main" id="{1621E5E4-27C0-7F9A-D019-E00837600F89}"/>
                </a:ext>
              </a:extLst>
            </p:cNvPr>
            <p:cNvSpPr/>
            <p:nvPr/>
          </p:nvSpPr>
          <p:spPr>
            <a:xfrm>
              <a:off x="11056420" y="6541464"/>
              <a:ext cx="82748" cy="97144"/>
            </a:xfrm>
            <a:custGeom>
              <a:avLst/>
              <a:gdLst>
                <a:gd name="connsiteX0" fmla="*/ 13163 w 82748"/>
                <a:gd name="connsiteY0" fmla="*/ 2442 h 97144"/>
                <a:gd name="connsiteX1" fmla="*/ 13768 w 82748"/>
                <a:gd name="connsiteY1" fmla="*/ 10931 h 97144"/>
                <a:gd name="connsiteX2" fmla="*/ 13977 w 82748"/>
                <a:gd name="connsiteY2" fmla="*/ 18629 h 97144"/>
                <a:gd name="connsiteX3" fmla="*/ 14373 w 82748"/>
                <a:gd name="connsiteY3" fmla="*/ 18629 h 97144"/>
                <a:gd name="connsiteX4" fmla="*/ 27536 w 82748"/>
                <a:gd name="connsiteY4" fmla="*/ 5163 h 97144"/>
                <a:gd name="connsiteX5" fmla="*/ 46746 w 82748"/>
                <a:gd name="connsiteY5" fmla="*/ 0 h 97144"/>
                <a:gd name="connsiteX6" fmla="*/ 73747 w 82748"/>
                <a:gd name="connsiteY6" fmla="*/ 10722 h 97144"/>
                <a:gd name="connsiteX7" fmla="*/ 82748 w 82748"/>
                <a:gd name="connsiteY7" fmla="*/ 39048 h 97144"/>
                <a:gd name="connsiteX8" fmla="*/ 82748 w 82748"/>
                <a:gd name="connsiteY8" fmla="*/ 97121 h 97144"/>
                <a:gd name="connsiteX9" fmla="*/ 68980 w 82748"/>
                <a:gd name="connsiteY9" fmla="*/ 97121 h 97144"/>
                <a:gd name="connsiteX10" fmla="*/ 68980 w 82748"/>
                <a:gd name="connsiteY10" fmla="*/ 44723 h 97144"/>
                <a:gd name="connsiteX11" fmla="*/ 67771 w 82748"/>
                <a:gd name="connsiteY11" fmla="*/ 31164 h 97144"/>
                <a:gd name="connsiteX12" fmla="*/ 63631 w 82748"/>
                <a:gd name="connsiteY12" fmla="*/ 20745 h 97144"/>
                <a:gd name="connsiteX13" fmla="*/ 55747 w 82748"/>
                <a:gd name="connsiteY13" fmla="*/ 13977 h 97144"/>
                <a:gd name="connsiteX14" fmla="*/ 43304 w 82748"/>
                <a:gd name="connsiteY14" fmla="*/ 11559 h 97144"/>
                <a:gd name="connsiteX15" fmla="*/ 32676 w 82748"/>
                <a:gd name="connsiteY15" fmla="*/ 13791 h 97144"/>
                <a:gd name="connsiteX16" fmla="*/ 23466 w 82748"/>
                <a:gd name="connsiteY16" fmla="*/ 20559 h 97144"/>
                <a:gd name="connsiteX17" fmla="*/ 17001 w 82748"/>
                <a:gd name="connsiteY17" fmla="*/ 32095 h 97144"/>
                <a:gd name="connsiteX18" fmla="*/ 14582 w 82748"/>
                <a:gd name="connsiteY18" fmla="*/ 48584 h 97144"/>
                <a:gd name="connsiteX19" fmla="*/ 14582 w 82748"/>
                <a:gd name="connsiteY19" fmla="*/ 97144 h 97144"/>
                <a:gd name="connsiteX20" fmla="*/ 814 w 82748"/>
                <a:gd name="connsiteY20" fmla="*/ 97144 h 97144"/>
                <a:gd name="connsiteX21" fmla="*/ 814 w 82748"/>
                <a:gd name="connsiteY21" fmla="*/ 23280 h 97144"/>
                <a:gd name="connsiteX22" fmla="*/ 605 w 82748"/>
                <a:gd name="connsiteY22" fmla="*/ 13373 h 97144"/>
                <a:gd name="connsiteX23" fmla="*/ 0 w 82748"/>
                <a:gd name="connsiteY23" fmla="*/ 2442 h 97144"/>
                <a:gd name="connsiteX24" fmla="*/ 13140 w 82748"/>
                <a:gd name="connsiteY24" fmla="*/ 2442 h 97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2748" h="97144">
                  <a:moveTo>
                    <a:pt x="13163" y="2442"/>
                  </a:moveTo>
                  <a:cubicBezTo>
                    <a:pt x="13442" y="5000"/>
                    <a:pt x="13628" y="7838"/>
                    <a:pt x="13768" y="10931"/>
                  </a:cubicBezTo>
                  <a:cubicBezTo>
                    <a:pt x="13908" y="14024"/>
                    <a:pt x="13977" y="16605"/>
                    <a:pt x="13977" y="18629"/>
                  </a:cubicBezTo>
                  <a:lnTo>
                    <a:pt x="14373" y="18629"/>
                  </a:lnTo>
                  <a:cubicBezTo>
                    <a:pt x="17070" y="13094"/>
                    <a:pt x="21443" y="8605"/>
                    <a:pt x="27536" y="5163"/>
                  </a:cubicBezTo>
                  <a:cubicBezTo>
                    <a:pt x="33606" y="1721"/>
                    <a:pt x="40002" y="0"/>
                    <a:pt x="46746" y="0"/>
                  </a:cubicBezTo>
                  <a:cubicBezTo>
                    <a:pt x="58747" y="0"/>
                    <a:pt x="67747" y="3582"/>
                    <a:pt x="73747" y="10722"/>
                  </a:cubicBezTo>
                  <a:cubicBezTo>
                    <a:pt x="79748" y="17885"/>
                    <a:pt x="82748" y="27304"/>
                    <a:pt x="82748" y="39048"/>
                  </a:cubicBezTo>
                  <a:lnTo>
                    <a:pt x="82748" y="97121"/>
                  </a:lnTo>
                  <a:lnTo>
                    <a:pt x="68980" y="97121"/>
                  </a:lnTo>
                  <a:lnTo>
                    <a:pt x="68980" y="44723"/>
                  </a:lnTo>
                  <a:cubicBezTo>
                    <a:pt x="68980" y="39746"/>
                    <a:pt x="68585" y="35211"/>
                    <a:pt x="67771" y="31164"/>
                  </a:cubicBezTo>
                  <a:cubicBezTo>
                    <a:pt x="66956" y="27118"/>
                    <a:pt x="65584" y="23652"/>
                    <a:pt x="63631" y="20745"/>
                  </a:cubicBezTo>
                  <a:cubicBezTo>
                    <a:pt x="61677" y="17838"/>
                    <a:pt x="59049" y="15582"/>
                    <a:pt x="55747" y="13977"/>
                  </a:cubicBezTo>
                  <a:cubicBezTo>
                    <a:pt x="52444" y="12349"/>
                    <a:pt x="48281" y="11559"/>
                    <a:pt x="43304" y="11559"/>
                  </a:cubicBezTo>
                  <a:cubicBezTo>
                    <a:pt x="39653" y="11559"/>
                    <a:pt x="36118" y="12303"/>
                    <a:pt x="32676" y="13791"/>
                  </a:cubicBezTo>
                  <a:cubicBezTo>
                    <a:pt x="29234" y="15280"/>
                    <a:pt x="26164" y="17536"/>
                    <a:pt x="23466" y="20559"/>
                  </a:cubicBezTo>
                  <a:cubicBezTo>
                    <a:pt x="20768" y="23583"/>
                    <a:pt x="18606" y="27443"/>
                    <a:pt x="17001" y="32095"/>
                  </a:cubicBezTo>
                  <a:cubicBezTo>
                    <a:pt x="15373" y="36746"/>
                    <a:pt x="14582" y="42258"/>
                    <a:pt x="14582" y="48584"/>
                  </a:cubicBezTo>
                  <a:lnTo>
                    <a:pt x="14582" y="97144"/>
                  </a:lnTo>
                  <a:lnTo>
                    <a:pt x="814" y="97144"/>
                  </a:lnTo>
                  <a:lnTo>
                    <a:pt x="814" y="23280"/>
                  </a:lnTo>
                  <a:cubicBezTo>
                    <a:pt x="814" y="20722"/>
                    <a:pt x="744" y="17420"/>
                    <a:pt x="605" y="13373"/>
                  </a:cubicBezTo>
                  <a:cubicBezTo>
                    <a:pt x="465" y="9326"/>
                    <a:pt x="256" y="5675"/>
                    <a:pt x="0" y="2442"/>
                  </a:cubicBezTo>
                  <a:lnTo>
                    <a:pt x="13140" y="2442"/>
                  </a:lnTo>
                  <a:close/>
                </a:path>
              </a:pathLst>
            </a:custGeom>
            <a:solidFill>
              <a:srgbClr val="005B59"/>
            </a:solidFill>
            <a:ln w="0" cap="flat">
              <a:noFill/>
              <a:prstDash val="solid"/>
              <a:miter/>
            </a:ln>
          </p:spPr>
          <p:txBody>
            <a:bodyPr rtlCol="0" anchor="ctr"/>
            <a:lstStyle/>
            <a:p>
              <a:endParaRPr lang="sv-SE"/>
            </a:p>
          </p:txBody>
        </p:sp>
        <p:sp>
          <p:nvSpPr>
            <p:cNvPr id="59" name="Frihandsfigur: Form 58">
              <a:extLst>
                <a:ext uri="{FF2B5EF4-FFF2-40B4-BE49-F238E27FC236}">
                  <a16:creationId xmlns:a16="http://schemas.microsoft.com/office/drawing/2014/main" id="{ED07CCB0-DA98-5CAD-C5A5-1D598E9D206D}"/>
                </a:ext>
              </a:extLst>
            </p:cNvPr>
            <p:cNvSpPr/>
            <p:nvPr/>
          </p:nvSpPr>
          <p:spPr>
            <a:xfrm>
              <a:off x="11167937" y="6541464"/>
              <a:ext cx="100958" cy="99585"/>
            </a:xfrm>
            <a:custGeom>
              <a:avLst/>
              <a:gdLst>
                <a:gd name="connsiteX0" fmla="*/ 100958 w 100958"/>
                <a:gd name="connsiteY0" fmla="*/ 49793 h 99585"/>
                <a:gd name="connsiteX1" fmla="*/ 97214 w 100958"/>
                <a:gd name="connsiteY1" fmla="*/ 69631 h 99585"/>
                <a:gd name="connsiteX2" fmla="*/ 86795 w 100958"/>
                <a:gd name="connsiteY2" fmla="*/ 85423 h 99585"/>
                <a:gd name="connsiteX3" fmla="*/ 70817 w 100958"/>
                <a:gd name="connsiteY3" fmla="*/ 95842 h 99585"/>
                <a:gd name="connsiteX4" fmla="*/ 50374 w 100958"/>
                <a:gd name="connsiteY4" fmla="*/ 99586 h 99585"/>
                <a:gd name="connsiteX5" fmla="*/ 30141 w 100958"/>
                <a:gd name="connsiteY5" fmla="*/ 95842 h 99585"/>
                <a:gd name="connsiteX6" fmla="*/ 14163 w 100958"/>
                <a:gd name="connsiteY6" fmla="*/ 85423 h 99585"/>
                <a:gd name="connsiteX7" fmla="*/ 3744 w 100958"/>
                <a:gd name="connsiteY7" fmla="*/ 69631 h 99585"/>
                <a:gd name="connsiteX8" fmla="*/ 0 w 100958"/>
                <a:gd name="connsiteY8" fmla="*/ 49793 h 99585"/>
                <a:gd name="connsiteX9" fmla="*/ 3744 w 100958"/>
                <a:gd name="connsiteY9" fmla="*/ 29955 h 99585"/>
                <a:gd name="connsiteX10" fmla="*/ 14163 w 100958"/>
                <a:gd name="connsiteY10" fmla="*/ 14164 h 99585"/>
                <a:gd name="connsiteX11" fmla="*/ 30141 w 100958"/>
                <a:gd name="connsiteY11" fmla="*/ 3744 h 99585"/>
                <a:gd name="connsiteX12" fmla="*/ 50374 w 100958"/>
                <a:gd name="connsiteY12" fmla="*/ 0 h 99585"/>
                <a:gd name="connsiteX13" fmla="*/ 70817 w 100958"/>
                <a:gd name="connsiteY13" fmla="*/ 3744 h 99585"/>
                <a:gd name="connsiteX14" fmla="*/ 86795 w 100958"/>
                <a:gd name="connsiteY14" fmla="*/ 14164 h 99585"/>
                <a:gd name="connsiteX15" fmla="*/ 97214 w 100958"/>
                <a:gd name="connsiteY15" fmla="*/ 29955 h 99585"/>
                <a:gd name="connsiteX16" fmla="*/ 100958 w 100958"/>
                <a:gd name="connsiteY16" fmla="*/ 49793 h 99585"/>
                <a:gd name="connsiteX17" fmla="*/ 86399 w 100958"/>
                <a:gd name="connsiteY17" fmla="*/ 49793 h 99585"/>
                <a:gd name="connsiteX18" fmla="*/ 83864 w 100958"/>
                <a:gd name="connsiteY18" fmla="*/ 34932 h 99585"/>
                <a:gd name="connsiteX19" fmla="*/ 76678 w 100958"/>
                <a:gd name="connsiteY19" fmla="*/ 22792 h 99585"/>
                <a:gd name="connsiteX20" fmla="*/ 65352 w 100958"/>
                <a:gd name="connsiteY20" fmla="*/ 14605 h 99585"/>
                <a:gd name="connsiteX21" fmla="*/ 50374 w 100958"/>
                <a:gd name="connsiteY21" fmla="*/ 11582 h 99585"/>
                <a:gd name="connsiteX22" fmla="*/ 35513 w 100958"/>
                <a:gd name="connsiteY22" fmla="*/ 14605 h 99585"/>
                <a:gd name="connsiteX23" fmla="*/ 24280 w 100958"/>
                <a:gd name="connsiteY23" fmla="*/ 22792 h 99585"/>
                <a:gd name="connsiteX24" fmla="*/ 17094 w 100958"/>
                <a:gd name="connsiteY24" fmla="*/ 34932 h 99585"/>
                <a:gd name="connsiteX25" fmla="*/ 14559 w 100958"/>
                <a:gd name="connsiteY25" fmla="*/ 49793 h 99585"/>
                <a:gd name="connsiteX26" fmla="*/ 17094 w 100958"/>
                <a:gd name="connsiteY26" fmla="*/ 64654 h 99585"/>
                <a:gd name="connsiteX27" fmla="*/ 24280 w 100958"/>
                <a:gd name="connsiteY27" fmla="*/ 76794 h 99585"/>
                <a:gd name="connsiteX28" fmla="*/ 35513 w 100958"/>
                <a:gd name="connsiteY28" fmla="*/ 84888 h 99585"/>
                <a:gd name="connsiteX29" fmla="*/ 50374 w 100958"/>
                <a:gd name="connsiteY29" fmla="*/ 87818 h 99585"/>
                <a:gd name="connsiteX30" fmla="*/ 65352 w 100958"/>
                <a:gd name="connsiteY30" fmla="*/ 84888 h 99585"/>
                <a:gd name="connsiteX31" fmla="*/ 76678 w 100958"/>
                <a:gd name="connsiteY31" fmla="*/ 76794 h 99585"/>
                <a:gd name="connsiteX32" fmla="*/ 83864 w 100958"/>
                <a:gd name="connsiteY32" fmla="*/ 64654 h 99585"/>
                <a:gd name="connsiteX33" fmla="*/ 86399 w 100958"/>
                <a:gd name="connsiteY33" fmla="*/ 49793 h 99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0958" h="99585">
                  <a:moveTo>
                    <a:pt x="100958" y="49793"/>
                  </a:moveTo>
                  <a:cubicBezTo>
                    <a:pt x="100958" y="56956"/>
                    <a:pt x="99702" y="63561"/>
                    <a:pt x="97214" y="69631"/>
                  </a:cubicBezTo>
                  <a:cubicBezTo>
                    <a:pt x="94725" y="75701"/>
                    <a:pt x="91237" y="80957"/>
                    <a:pt x="86795" y="85423"/>
                  </a:cubicBezTo>
                  <a:cubicBezTo>
                    <a:pt x="82353" y="89888"/>
                    <a:pt x="77003" y="93353"/>
                    <a:pt x="70817" y="95842"/>
                  </a:cubicBezTo>
                  <a:cubicBezTo>
                    <a:pt x="64608" y="98330"/>
                    <a:pt x="57793" y="99586"/>
                    <a:pt x="50374" y="99586"/>
                  </a:cubicBezTo>
                  <a:cubicBezTo>
                    <a:pt x="42955" y="99586"/>
                    <a:pt x="36351" y="98330"/>
                    <a:pt x="30141" y="95842"/>
                  </a:cubicBezTo>
                  <a:cubicBezTo>
                    <a:pt x="23931" y="93353"/>
                    <a:pt x="18606" y="89865"/>
                    <a:pt x="14163" y="85423"/>
                  </a:cubicBezTo>
                  <a:cubicBezTo>
                    <a:pt x="9721" y="80980"/>
                    <a:pt x="6233" y="75701"/>
                    <a:pt x="3744" y="69631"/>
                  </a:cubicBezTo>
                  <a:cubicBezTo>
                    <a:pt x="1256" y="63561"/>
                    <a:pt x="0" y="56956"/>
                    <a:pt x="0" y="49793"/>
                  </a:cubicBezTo>
                  <a:cubicBezTo>
                    <a:pt x="0" y="42630"/>
                    <a:pt x="1256" y="36025"/>
                    <a:pt x="3744" y="29955"/>
                  </a:cubicBezTo>
                  <a:cubicBezTo>
                    <a:pt x="6233" y="23885"/>
                    <a:pt x="9721" y="18629"/>
                    <a:pt x="14163" y="14164"/>
                  </a:cubicBezTo>
                  <a:cubicBezTo>
                    <a:pt x="18606" y="9698"/>
                    <a:pt x="23955" y="6233"/>
                    <a:pt x="30141" y="3744"/>
                  </a:cubicBezTo>
                  <a:cubicBezTo>
                    <a:pt x="36351" y="1256"/>
                    <a:pt x="43095" y="0"/>
                    <a:pt x="50374" y="0"/>
                  </a:cubicBezTo>
                  <a:cubicBezTo>
                    <a:pt x="57654" y="0"/>
                    <a:pt x="64608" y="1256"/>
                    <a:pt x="70817" y="3744"/>
                  </a:cubicBezTo>
                  <a:cubicBezTo>
                    <a:pt x="77027" y="6233"/>
                    <a:pt x="82353" y="9721"/>
                    <a:pt x="86795" y="14164"/>
                  </a:cubicBezTo>
                  <a:cubicBezTo>
                    <a:pt x="91237" y="18606"/>
                    <a:pt x="94725" y="23885"/>
                    <a:pt x="97214" y="29955"/>
                  </a:cubicBezTo>
                  <a:cubicBezTo>
                    <a:pt x="99702" y="36025"/>
                    <a:pt x="100958" y="42630"/>
                    <a:pt x="100958" y="49793"/>
                  </a:cubicBezTo>
                  <a:close/>
                  <a:moveTo>
                    <a:pt x="86399" y="49793"/>
                  </a:moveTo>
                  <a:cubicBezTo>
                    <a:pt x="86399" y="44537"/>
                    <a:pt x="85562" y="39583"/>
                    <a:pt x="83864" y="34932"/>
                  </a:cubicBezTo>
                  <a:cubicBezTo>
                    <a:pt x="82166" y="30281"/>
                    <a:pt x="79794" y="26234"/>
                    <a:pt x="76678" y="22792"/>
                  </a:cubicBezTo>
                  <a:cubicBezTo>
                    <a:pt x="73585" y="19350"/>
                    <a:pt x="69794" y="16629"/>
                    <a:pt x="65352" y="14605"/>
                  </a:cubicBezTo>
                  <a:cubicBezTo>
                    <a:pt x="60910" y="12582"/>
                    <a:pt x="55909" y="11582"/>
                    <a:pt x="50374" y="11582"/>
                  </a:cubicBezTo>
                  <a:cubicBezTo>
                    <a:pt x="44839" y="11582"/>
                    <a:pt x="39885" y="12582"/>
                    <a:pt x="35513" y="14605"/>
                  </a:cubicBezTo>
                  <a:cubicBezTo>
                    <a:pt x="31118" y="16629"/>
                    <a:pt x="27373" y="19350"/>
                    <a:pt x="24280" y="22792"/>
                  </a:cubicBezTo>
                  <a:cubicBezTo>
                    <a:pt x="21187" y="26234"/>
                    <a:pt x="18791" y="30281"/>
                    <a:pt x="17094" y="34932"/>
                  </a:cubicBezTo>
                  <a:cubicBezTo>
                    <a:pt x="15396" y="39583"/>
                    <a:pt x="14559" y="44537"/>
                    <a:pt x="14559" y="49793"/>
                  </a:cubicBezTo>
                  <a:cubicBezTo>
                    <a:pt x="14559" y="55049"/>
                    <a:pt x="15396" y="60003"/>
                    <a:pt x="17094" y="64654"/>
                  </a:cubicBezTo>
                  <a:cubicBezTo>
                    <a:pt x="18768" y="69306"/>
                    <a:pt x="21164" y="73352"/>
                    <a:pt x="24280" y="76794"/>
                  </a:cubicBezTo>
                  <a:cubicBezTo>
                    <a:pt x="27397" y="80236"/>
                    <a:pt x="31118" y="82934"/>
                    <a:pt x="35513" y="84888"/>
                  </a:cubicBezTo>
                  <a:cubicBezTo>
                    <a:pt x="39885" y="86841"/>
                    <a:pt x="44862" y="87818"/>
                    <a:pt x="50374" y="87818"/>
                  </a:cubicBezTo>
                  <a:cubicBezTo>
                    <a:pt x="55886" y="87818"/>
                    <a:pt x="60886" y="86841"/>
                    <a:pt x="65352" y="84888"/>
                  </a:cubicBezTo>
                  <a:cubicBezTo>
                    <a:pt x="69794" y="82934"/>
                    <a:pt x="73585" y="80236"/>
                    <a:pt x="76678" y="76794"/>
                  </a:cubicBezTo>
                  <a:cubicBezTo>
                    <a:pt x="79771" y="73352"/>
                    <a:pt x="82166" y="69306"/>
                    <a:pt x="83864" y="64654"/>
                  </a:cubicBezTo>
                  <a:cubicBezTo>
                    <a:pt x="85539" y="60003"/>
                    <a:pt x="86399" y="55049"/>
                    <a:pt x="86399" y="49793"/>
                  </a:cubicBezTo>
                  <a:close/>
                </a:path>
              </a:pathLst>
            </a:custGeom>
            <a:solidFill>
              <a:srgbClr val="005B59"/>
            </a:solidFill>
            <a:ln w="0" cap="flat">
              <a:noFill/>
              <a:prstDash val="solid"/>
              <a:miter/>
            </a:ln>
          </p:spPr>
          <p:txBody>
            <a:bodyPr rtlCol="0" anchor="ctr"/>
            <a:lstStyle/>
            <a:p>
              <a:endParaRPr lang="sv-SE"/>
            </a:p>
          </p:txBody>
        </p:sp>
        <p:sp>
          <p:nvSpPr>
            <p:cNvPr id="60" name="Frihandsfigur: Form 59">
              <a:extLst>
                <a:ext uri="{FF2B5EF4-FFF2-40B4-BE49-F238E27FC236}">
                  <a16:creationId xmlns:a16="http://schemas.microsoft.com/office/drawing/2014/main" id="{2B8D5E36-CF3C-63F8-90FE-A5175C434344}"/>
                </a:ext>
              </a:extLst>
            </p:cNvPr>
            <p:cNvSpPr/>
            <p:nvPr/>
          </p:nvSpPr>
          <p:spPr>
            <a:xfrm>
              <a:off x="11297617" y="6541464"/>
              <a:ext cx="143890" cy="97167"/>
            </a:xfrm>
            <a:custGeom>
              <a:avLst/>
              <a:gdLst>
                <a:gd name="connsiteX0" fmla="*/ 26815 w 143890"/>
                <a:gd name="connsiteY0" fmla="*/ 5163 h 97167"/>
                <a:gd name="connsiteX1" fmla="*/ 45537 w 143890"/>
                <a:gd name="connsiteY1" fmla="*/ 0 h 97167"/>
                <a:gd name="connsiteX2" fmla="*/ 53537 w 143890"/>
                <a:gd name="connsiteY2" fmla="*/ 814 h 97167"/>
                <a:gd name="connsiteX3" fmla="*/ 61631 w 143890"/>
                <a:gd name="connsiteY3" fmla="*/ 3954 h 97167"/>
                <a:gd name="connsiteX4" fmla="*/ 68910 w 143890"/>
                <a:gd name="connsiteY4" fmla="*/ 10117 h 97167"/>
                <a:gd name="connsiteX5" fmla="*/ 74678 w 143890"/>
                <a:gd name="connsiteY5" fmla="*/ 20024 h 97167"/>
                <a:gd name="connsiteX6" fmla="*/ 87934 w 143890"/>
                <a:gd name="connsiteY6" fmla="*/ 5163 h 97167"/>
                <a:gd name="connsiteX7" fmla="*/ 107865 w 143890"/>
                <a:gd name="connsiteY7" fmla="*/ 0 h 97167"/>
                <a:gd name="connsiteX8" fmla="*/ 134890 w 143890"/>
                <a:gd name="connsiteY8" fmla="*/ 10722 h 97167"/>
                <a:gd name="connsiteX9" fmla="*/ 143890 w 143890"/>
                <a:gd name="connsiteY9" fmla="*/ 39048 h 97167"/>
                <a:gd name="connsiteX10" fmla="*/ 143890 w 143890"/>
                <a:gd name="connsiteY10" fmla="*/ 97121 h 97167"/>
                <a:gd name="connsiteX11" fmla="*/ 130122 w 143890"/>
                <a:gd name="connsiteY11" fmla="*/ 97121 h 97167"/>
                <a:gd name="connsiteX12" fmla="*/ 130122 w 143890"/>
                <a:gd name="connsiteY12" fmla="*/ 44723 h 97167"/>
                <a:gd name="connsiteX13" fmla="*/ 124564 w 143890"/>
                <a:gd name="connsiteY13" fmla="*/ 20652 h 97167"/>
                <a:gd name="connsiteX14" fmla="*/ 105656 w 143890"/>
                <a:gd name="connsiteY14" fmla="*/ 11559 h 97167"/>
                <a:gd name="connsiteX15" fmla="*/ 93004 w 143890"/>
                <a:gd name="connsiteY15" fmla="*/ 14582 h 97167"/>
                <a:gd name="connsiteX16" fmla="*/ 84702 w 143890"/>
                <a:gd name="connsiteY16" fmla="*/ 22582 h 97167"/>
                <a:gd name="connsiteX17" fmla="*/ 80143 w 143890"/>
                <a:gd name="connsiteY17" fmla="*/ 33816 h 97167"/>
                <a:gd name="connsiteX18" fmla="*/ 78725 w 143890"/>
                <a:gd name="connsiteY18" fmla="*/ 46770 h 97167"/>
                <a:gd name="connsiteX19" fmla="*/ 78725 w 143890"/>
                <a:gd name="connsiteY19" fmla="*/ 97144 h 97167"/>
                <a:gd name="connsiteX20" fmla="*/ 64957 w 143890"/>
                <a:gd name="connsiteY20" fmla="*/ 97144 h 97167"/>
                <a:gd name="connsiteX21" fmla="*/ 64957 w 143890"/>
                <a:gd name="connsiteY21" fmla="*/ 41909 h 97167"/>
                <a:gd name="connsiteX22" fmla="*/ 63933 w 143890"/>
                <a:gd name="connsiteY22" fmla="*/ 29373 h 97167"/>
                <a:gd name="connsiteX23" fmla="*/ 60398 w 143890"/>
                <a:gd name="connsiteY23" fmla="*/ 19768 h 97167"/>
                <a:gd name="connsiteX24" fmla="*/ 53421 w 143890"/>
                <a:gd name="connsiteY24" fmla="*/ 13698 h 97167"/>
                <a:gd name="connsiteX25" fmla="*/ 42095 w 143890"/>
                <a:gd name="connsiteY25" fmla="*/ 11582 h 97167"/>
                <a:gd name="connsiteX26" fmla="*/ 32281 w 143890"/>
                <a:gd name="connsiteY26" fmla="*/ 13815 h 97167"/>
                <a:gd name="connsiteX27" fmla="*/ 23373 w 143890"/>
                <a:gd name="connsiteY27" fmla="*/ 20582 h 97167"/>
                <a:gd name="connsiteX28" fmla="*/ 17001 w 143890"/>
                <a:gd name="connsiteY28" fmla="*/ 32118 h 97167"/>
                <a:gd name="connsiteX29" fmla="*/ 14582 w 143890"/>
                <a:gd name="connsiteY29" fmla="*/ 48607 h 97167"/>
                <a:gd name="connsiteX30" fmla="*/ 14582 w 143890"/>
                <a:gd name="connsiteY30" fmla="*/ 97167 h 97167"/>
                <a:gd name="connsiteX31" fmla="*/ 814 w 143890"/>
                <a:gd name="connsiteY31" fmla="*/ 97167 h 97167"/>
                <a:gd name="connsiteX32" fmla="*/ 814 w 143890"/>
                <a:gd name="connsiteY32" fmla="*/ 23303 h 97167"/>
                <a:gd name="connsiteX33" fmla="*/ 605 w 143890"/>
                <a:gd name="connsiteY33" fmla="*/ 13396 h 97167"/>
                <a:gd name="connsiteX34" fmla="*/ 0 w 143890"/>
                <a:gd name="connsiteY34" fmla="*/ 2465 h 97167"/>
                <a:gd name="connsiteX35" fmla="*/ 13140 w 143890"/>
                <a:gd name="connsiteY35" fmla="*/ 2465 h 97167"/>
                <a:gd name="connsiteX36" fmla="*/ 13745 w 143890"/>
                <a:gd name="connsiteY36" fmla="*/ 10954 h 97167"/>
                <a:gd name="connsiteX37" fmla="*/ 13954 w 143890"/>
                <a:gd name="connsiteY37" fmla="*/ 18652 h 97167"/>
                <a:gd name="connsiteX38" fmla="*/ 14350 w 143890"/>
                <a:gd name="connsiteY38" fmla="*/ 18652 h 97167"/>
                <a:gd name="connsiteX39" fmla="*/ 26792 w 143890"/>
                <a:gd name="connsiteY39" fmla="*/ 5186 h 97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3890" h="97167">
                  <a:moveTo>
                    <a:pt x="26815" y="5163"/>
                  </a:moveTo>
                  <a:cubicBezTo>
                    <a:pt x="32420" y="1721"/>
                    <a:pt x="38653" y="0"/>
                    <a:pt x="45537" y="0"/>
                  </a:cubicBezTo>
                  <a:cubicBezTo>
                    <a:pt x="48095" y="0"/>
                    <a:pt x="50770" y="279"/>
                    <a:pt x="53537" y="814"/>
                  </a:cubicBezTo>
                  <a:cubicBezTo>
                    <a:pt x="56305" y="1349"/>
                    <a:pt x="59003" y="2396"/>
                    <a:pt x="61631" y="3954"/>
                  </a:cubicBezTo>
                  <a:cubicBezTo>
                    <a:pt x="64259" y="5512"/>
                    <a:pt x="66678" y="7558"/>
                    <a:pt x="68910" y="10117"/>
                  </a:cubicBezTo>
                  <a:cubicBezTo>
                    <a:pt x="71143" y="12675"/>
                    <a:pt x="73050" y="15977"/>
                    <a:pt x="74678" y="20024"/>
                  </a:cubicBezTo>
                  <a:cubicBezTo>
                    <a:pt x="77911" y="13559"/>
                    <a:pt x="82329" y="8605"/>
                    <a:pt x="87934" y="5163"/>
                  </a:cubicBezTo>
                  <a:cubicBezTo>
                    <a:pt x="93539" y="1721"/>
                    <a:pt x="100167" y="0"/>
                    <a:pt x="107865" y="0"/>
                  </a:cubicBezTo>
                  <a:cubicBezTo>
                    <a:pt x="119866" y="0"/>
                    <a:pt x="128866" y="3582"/>
                    <a:pt x="134890" y="10722"/>
                  </a:cubicBezTo>
                  <a:cubicBezTo>
                    <a:pt x="140890" y="17885"/>
                    <a:pt x="143890" y="27304"/>
                    <a:pt x="143890" y="39048"/>
                  </a:cubicBezTo>
                  <a:lnTo>
                    <a:pt x="143890" y="97121"/>
                  </a:lnTo>
                  <a:lnTo>
                    <a:pt x="130122" y="97121"/>
                  </a:lnTo>
                  <a:lnTo>
                    <a:pt x="130122" y="44723"/>
                  </a:lnTo>
                  <a:cubicBezTo>
                    <a:pt x="130122" y="34746"/>
                    <a:pt x="128262" y="26722"/>
                    <a:pt x="124564" y="20652"/>
                  </a:cubicBezTo>
                  <a:cubicBezTo>
                    <a:pt x="120843" y="14582"/>
                    <a:pt x="114540" y="11559"/>
                    <a:pt x="105656" y="11559"/>
                  </a:cubicBezTo>
                  <a:cubicBezTo>
                    <a:pt x="100656" y="11559"/>
                    <a:pt x="96446" y="12559"/>
                    <a:pt x="93004" y="14582"/>
                  </a:cubicBezTo>
                  <a:cubicBezTo>
                    <a:pt x="89562" y="16605"/>
                    <a:pt x="86795" y="19280"/>
                    <a:pt x="84702" y="22582"/>
                  </a:cubicBezTo>
                  <a:cubicBezTo>
                    <a:pt x="82608" y="25885"/>
                    <a:pt x="81097" y="29629"/>
                    <a:pt x="80143" y="33816"/>
                  </a:cubicBezTo>
                  <a:cubicBezTo>
                    <a:pt x="79190" y="38002"/>
                    <a:pt x="78725" y="42304"/>
                    <a:pt x="78725" y="46770"/>
                  </a:cubicBezTo>
                  <a:lnTo>
                    <a:pt x="78725" y="97144"/>
                  </a:lnTo>
                  <a:lnTo>
                    <a:pt x="64957" y="97144"/>
                  </a:lnTo>
                  <a:lnTo>
                    <a:pt x="64957" y="41909"/>
                  </a:lnTo>
                  <a:cubicBezTo>
                    <a:pt x="64957" y="37327"/>
                    <a:pt x="64608" y="33141"/>
                    <a:pt x="63933" y="29373"/>
                  </a:cubicBezTo>
                  <a:cubicBezTo>
                    <a:pt x="63259" y="25606"/>
                    <a:pt x="62073" y="22396"/>
                    <a:pt x="60398" y="19768"/>
                  </a:cubicBezTo>
                  <a:cubicBezTo>
                    <a:pt x="58700" y="17140"/>
                    <a:pt x="56375" y="15117"/>
                    <a:pt x="53421" y="13698"/>
                  </a:cubicBezTo>
                  <a:cubicBezTo>
                    <a:pt x="50444" y="12280"/>
                    <a:pt x="46677" y="11582"/>
                    <a:pt x="42095" y="11582"/>
                  </a:cubicBezTo>
                  <a:cubicBezTo>
                    <a:pt x="38862" y="11582"/>
                    <a:pt x="35583" y="12326"/>
                    <a:pt x="32281" y="13815"/>
                  </a:cubicBezTo>
                  <a:cubicBezTo>
                    <a:pt x="28978" y="15303"/>
                    <a:pt x="26001" y="17559"/>
                    <a:pt x="23373" y="20582"/>
                  </a:cubicBezTo>
                  <a:cubicBezTo>
                    <a:pt x="20745" y="23606"/>
                    <a:pt x="18629" y="27466"/>
                    <a:pt x="17001" y="32118"/>
                  </a:cubicBezTo>
                  <a:cubicBezTo>
                    <a:pt x="15373" y="36769"/>
                    <a:pt x="14582" y="42281"/>
                    <a:pt x="14582" y="48607"/>
                  </a:cubicBezTo>
                  <a:lnTo>
                    <a:pt x="14582" y="97167"/>
                  </a:lnTo>
                  <a:lnTo>
                    <a:pt x="814" y="97167"/>
                  </a:lnTo>
                  <a:lnTo>
                    <a:pt x="814" y="23303"/>
                  </a:lnTo>
                  <a:cubicBezTo>
                    <a:pt x="814" y="20745"/>
                    <a:pt x="744" y="17443"/>
                    <a:pt x="605" y="13396"/>
                  </a:cubicBezTo>
                  <a:cubicBezTo>
                    <a:pt x="465" y="9349"/>
                    <a:pt x="256" y="5698"/>
                    <a:pt x="0" y="2465"/>
                  </a:cubicBezTo>
                  <a:lnTo>
                    <a:pt x="13140" y="2465"/>
                  </a:lnTo>
                  <a:cubicBezTo>
                    <a:pt x="13419" y="5024"/>
                    <a:pt x="13605" y="7861"/>
                    <a:pt x="13745" y="10954"/>
                  </a:cubicBezTo>
                  <a:cubicBezTo>
                    <a:pt x="13884" y="14047"/>
                    <a:pt x="13954" y="16629"/>
                    <a:pt x="13954" y="18652"/>
                  </a:cubicBezTo>
                  <a:lnTo>
                    <a:pt x="14350" y="18652"/>
                  </a:lnTo>
                  <a:cubicBezTo>
                    <a:pt x="17047" y="13117"/>
                    <a:pt x="21187" y="8628"/>
                    <a:pt x="26792" y="5186"/>
                  </a:cubicBezTo>
                  <a:close/>
                </a:path>
              </a:pathLst>
            </a:custGeom>
            <a:solidFill>
              <a:srgbClr val="005B59"/>
            </a:solidFill>
            <a:ln w="0" cap="flat">
              <a:noFill/>
              <a:prstDash val="solid"/>
              <a:miter/>
            </a:ln>
          </p:spPr>
          <p:txBody>
            <a:bodyPr rtlCol="0" anchor="ctr"/>
            <a:lstStyle/>
            <a:p>
              <a:endParaRPr lang="sv-SE"/>
            </a:p>
          </p:txBody>
        </p:sp>
        <p:sp>
          <p:nvSpPr>
            <p:cNvPr id="61" name="Frihandsfigur: Form 60">
              <a:extLst>
                <a:ext uri="{FF2B5EF4-FFF2-40B4-BE49-F238E27FC236}">
                  <a16:creationId xmlns:a16="http://schemas.microsoft.com/office/drawing/2014/main" id="{9FF62160-FDDB-9EC6-2EA1-72DA94D3A1B6}"/>
                </a:ext>
              </a:extLst>
            </p:cNvPr>
            <p:cNvSpPr/>
            <p:nvPr/>
          </p:nvSpPr>
          <p:spPr>
            <a:xfrm>
              <a:off x="11519580" y="6491671"/>
              <a:ext cx="91678" cy="150565"/>
            </a:xfrm>
            <a:custGeom>
              <a:avLst/>
              <a:gdLst>
                <a:gd name="connsiteX0" fmla="*/ 78306 w 91678"/>
                <a:gd name="connsiteY0" fmla="*/ 26745 h 150565"/>
                <a:gd name="connsiteX1" fmla="*/ 66375 w 91678"/>
                <a:gd name="connsiteY1" fmla="*/ 16326 h 150565"/>
                <a:gd name="connsiteX2" fmla="*/ 48770 w 91678"/>
                <a:gd name="connsiteY2" fmla="*/ 12373 h 150565"/>
                <a:gd name="connsiteX3" fmla="*/ 38048 w 91678"/>
                <a:gd name="connsiteY3" fmla="*/ 14001 h 150565"/>
                <a:gd name="connsiteX4" fmla="*/ 28141 w 91678"/>
                <a:gd name="connsiteY4" fmla="*/ 18954 h 150565"/>
                <a:gd name="connsiteX5" fmla="*/ 20954 w 91678"/>
                <a:gd name="connsiteY5" fmla="*/ 27350 h 150565"/>
                <a:gd name="connsiteX6" fmla="*/ 18233 w 91678"/>
                <a:gd name="connsiteY6" fmla="*/ 39281 h 150565"/>
                <a:gd name="connsiteX7" fmla="*/ 20861 w 91678"/>
                <a:gd name="connsiteY7" fmla="*/ 50607 h 150565"/>
                <a:gd name="connsiteX8" fmla="*/ 27815 w 91678"/>
                <a:gd name="connsiteY8" fmla="*/ 58189 h 150565"/>
                <a:gd name="connsiteX9" fmla="*/ 37700 w 91678"/>
                <a:gd name="connsiteY9" fmla="*/ 63352 h 150565"/>
                <a:gd name="connsiteX10" fmla="*/ 49305 w 91678"/>
                <a:gd name="connsiteY10" fmla="*/ 67398 h 150565"/>
                <a:gd name="connsiteX11" fmla="*/ 64329 w 91678"/>
                <a:gd name="connsiteY11" fmla="*/ 72654 h 150565"/>
                <a:gd name="connsiteX12" fmla="*/ 77957 w 91678"/>
                <a:gd name="connsiteY12" fmla="*/ 80050 h 150565"/>
                <a:gd name="connsiteX13" fmla="*/ 87841 w 91678"/>
                <a:gd name="connsiteY13" fmla="*/ 91586 h 150565"/>
                <a:gd name="connsiteX14" fmla="*/ 91679 w 91678"/>
                <a:gd name="connsiteY14" fmla="*/ 109284 h 150565"/>
                <a:gd name="connsiteX15" fmla="*/ 87585 w 91678"/>
                <a:gd name="connsiteY15" fmla="*/ 127797 h 150565"/>
                <a:gd name="connsiteX16" fmla="*/ 76957 w 91678"/>
                <a:gd name="connsiteY16" fmla="*/ 140658 h 150565"/>
                <a:gd name="connsiteX17" fmla="*/ 62026 w 91678"/>
                <a:gd name="connsiteY17" fmla="*/ 148146 h 150565"/>
                <a:gd name="connsiteX18" fmla="*/ 45142 w 91678"/>
                <a:gd name="connsiteY18" fmla="*/ 150565 h 150565"/>
                <a:gd name="connsiteX19" fmla="*/ 32187 w 91678"/>
                <a:gd name="connsiteY19" fmla="*/ 149239 h 150565"/>
                <a:gd name="connsiteX20" fmla="*/ 19838 w 91678"/>
                <a:gd name="connsiteY20" fmla="*/ 145286 h 150565"/>
                <a:gd name="connsiteX21" fmla="*/ 8908 w 91678"/>
                <a:gd name="connsiteY21" fmla="*/ 138611 h 150565"/>
                <a:gd name="connsiteX22" fmla="*/ 0 w 91678"/>
                <a:gd name="connsiteY22" fmla="*/ 129308 h 150565"/>
                <a:gd name="connsiteX23" fmla="*/ 12535 w 91678"/>
                <a:gd name="connsiteY23" fmla="*/ 120005 h 150565"/>
                <a:gd name="connsiteX24" fmla="*/ 25583 w 91678"/>
                <a:gd name="connsiteY24" fmla="*/ 132867 h 150565"/>
                <a:gd name="connsiteX25" fmla="*/ 45304 w 91678"/>
                <a:gd name="connsiteY25" fmla="*/ 138030 h 150565"/>
                <a:gd name="connsiteX26" fmla="*/ 56444 w 91678"/>
                <a:gd name="connsiteY26" fmla="*/ 136309 h 150565"/>
                <a:gd name="connsiteX27" fmla="*/ 66654 w 91678"/>
                <a:gd name="connsiteY27" fmla="*/ 131052 h 150565"/>
                <a:gd name="connsiteX28" fmla="*/ 74143 w 91678"/>
                <a:gd name="connsiteY28" fmla="*/ 122354 h 150565"/>
                <a:gd name="connsiteX29" fmla="*/ 77073 w 91678"/>
                <a:gd name="connsiteY29" fmla="*/ 110307 h 150565"/>
                <a:gd name="connsiteX30" fmla="*/ 74143 w 91678"/>
                <a:gd name="connsiteY30" fmla="*/ 97865 h 150565"/>
                <a:gd name="connsiteX31" fmla="*/ 66352 w 91678"/>
                <a:gd name="connsiteY31" fmla="*/ 89562 h 150565"/>
                <a:gd name="connsiteX32" fmla="*/ 55212 w 91678"/>
                <a:gd name="connsiteY32" fmla="*/ 84004 h 150565"/>
                <a:gd name="connsiteX33" fmla="*/ 42072 w 91678"/>
                <a:gd name="connsiteY33" fmla="*/ 79562 h 150565"/>
                <a:gd name="connsiteX34" fmla="*/ 28117 w 91678"/>
                <a:gd name="connsiteY34" fmla="*/ 74492 h 150565"/>
                <a:gd name="connsiteX35" fmla="*/ 15768 w 91678"/>
                <a:gd name="connsiteY35" fmla="*/ 67096 h 150565"/>
                <a:gd name="connsiteX36" fmla="*/ 6977 w 91678"/>
                <a:gd name="connsiteY36" fmla="*/ 55863 h 150565"/>
                <a:gd name="connsiteX37" fmla="*/ 3628 w 91678"/>
                <a:gd name="connsiteY37" fmla="*/ 39467 h 150565"/>
                <a:gd name="connsiteX38" fmla="*/ 7768 w 91678"/>
                <a:gd name="connsiteY38" fmla="*/ 21652 h 150565"/>
                <a:gd name="connsiteX39" fmla="*/ 18582 w 91678"/>
                <a:gd name="connsiteY39" fmla="*/ 9303 h 150565"/>
                <a:gd name="connsiteX40" fmla="*/ 33350 w 91678"/>
                <a:gd name="connsiteY40" fmla="*/ 2233 h 150565"/>
                <a:gd name="connsiteX41" fmla="*/ 49328 w 91678"/>
                <a:gd name="connsiteY41" fmla="*/ 0 h 150565"/>
                <a:gd name="connsiteX42" fmla="*/ 74213 w 91678"/>
                <a:gd name="connsiteY42" fmla="*/ 5163 h 150565"/>
                <a:gd name="connsiteX43" fmla="*/ 89795 w 91678"/>
                <a:gd name="connsiteY43" fmla="*/ 17396 h 150565"/>
                <a:gd name="connsiteX44" fmla="*/ 78259 w 91678"/>
                <a:gd name="connsiteY44" fmla="*/ 26699 h 15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1678" h="150565">
                  <a:moveTo>
                    <a:pt x="78306" y="26745"/>
                  </a:moveTo>
                  <a:cubicBezTo>
                    <a:pt x="75213" y="22420"/>
                    <a:pt x="71236" y="18954"/>
                    <a:pt x="66375" y="16326"/>
                  </a:cubicBezTo>
                  <a:cubicBezTo>
                    <a:pt x="61515" y="13698"/>
                    <a:pt x="55654" y="12373"/>
                    <a:pt x="48770" y="12373"/>
                  </a:cubicBezTo>
                  <a:cubicBezTo>
                    <a:pt x="45258" y="12373"/>
                    <a:pt x="41700" y="12908"/>
                    <a:pt x="38048" y="14001"/>
                  </a:cubicBezTo>
                  <a:cubicBezTo>
                    <a:pt x="34397" y="15070"/>
                    <a:pt x="31094" y="16745"/>
                    <a:pt x="28141" y="18954"/>
                  </a:cubicBezTo>
                  <a:cubicBezTo>
                    <a:pt x="25164" y="21187"/>
                    <a:pt x="22769" y="23978"/>
                    <a:pt x="20954" y="27350"/>
                  </a:cubicBezTo>
                  <a:cubicBezTo>
                    <a:pt x="19140" y="30722"/>
                    <a:pt x="18233" y="34699"/>
                    <a:pt x="18233" y="39281"/>
                  </a:cubicBezTo>
                  <a:cubicBezTo>
                    <a:pt x="18233" y="43862"/>
                    <a:pt x="19117" y="47653"/>
                    <a:pt x="20861" y="50607"/>
                  </a:cubicBezTo>
                  <a:cubicBezTo>
                    <a:pt x="22606" y="53584"/>
                    <a:pt x="24931" y="56096"/>
                    <a:pt x="27815" y="58189"/>
                  </a:cubicBezTo>
                  <a:cubicBezTo>
                    <a:pt x="30699" y="60282"/>
                    <a:pt x="34002" y="62003"/>
                    <a:pt x="37700" y="63352"/>
                  </a:cubicBezTo>
                  <a:cubicBezTo>
                    <a:pt x="41397" y="64701"/>
                    <a:pt x="45258" y="66050"/>
                    <a:pt x="49305" y="67398"/>
                  </a:cubicBezTo>
                  <a:cubicBezTo>
                    <a:pt x="54281" y="69026"/>
                    <a:pt x="59282" y="70771"/>
                    <a:pt x="64329" y="72654"/>
                  </a:cubicBezTo>
                  <a:cubicBezTo>
                    <a:pt x="69375" y="74538"/>
                    <a:pt x="73910" y="77003"/>
                    <a:pt x="77957" y="80050"/>
                  </a:cubicBezTo>
                  <a:cubicBezTo>
                    <a:pt x="81980" y="83074"/>
                    <a:pt x="85283" y="86934"/>
                    <a:pt x="87841" y="91586"/>
                  </a:cubicBezTo>
                  <a:cubicBezTo>
                    <a:pt x="90399" y="96237"/>
                    <a:pt x="91679" y="102144"/>
                    <a:pt x="91679" y="109284"/>
                  </a:cubicBezTo>
                  <a:cubicBezTo>
                    <a:pt x="91679" y="116424"/>
                    <a:pt x="90307" y="122610"/>
                    <a:pt x="87585" y="127797"/>
                  </a:cubicBezTo>
                  <a:cubicBezTo>
                    <a:pt x="84864" y="132983"/>
                    <a:pt x="81306" y="137285"/>
                    <a:pt x="76957" y="140658"/>
                  </a:cubicBezTo>
                  <a:cubicBezTo>
                    <a:pt x="72608" y="144030"/>
                    <a:pt x="67631" y="146518"/>
                    <a:pt x="62026" y="148146"/>
                  </a:cubicBezTo>
                  <a:cubicBezTo>
                    <a:pt x="56421" y="149774"/>
                    <a:pt x="50793" y="150565"/>
                    <a:pt x="45142" y="150565"/>
                  </a:cubicBezTo>
                  <a:cubicBezTo>
                    <a:pt x="40816" y="150565"/>
                    <a:pt x="36513" y="150123"/>
                    <a:pt x="32187" y="149239"/>
                  </a:cubicBezTo>
                  <a:cubicBezTo>
                    <a:pt x="27862" y="148356"/>
                    <a:pt x="23768" y="147053"/>
                    <a:pt x="19838" y="145286"/>
                  </a:cubicBezTo>
                  <a:cubicBezTo>
                    <a:pt x="15931" y="143541"/>
                    <a:pt x="12280" y="141309"/>
                    <a:pt x="8908" y="138611"/>
                  </a:cubicBezTo>
                  <a:cubicBezTo>
                    <a:pt x="5535" y="135913"/>
                    <a:pt x="2558" y="132820"/>
                    <a:pt x="0" y="129308"/>
                  </a:cubicBezTo>
                  <a:lnTo>
                    <a:pt x="12535" y="120005"/>
                  </a:lnTo>
                  <a:cubicBezTo>
                    <a:pt x="15629" y="125145"/>
                    <a:pt x="19978" y="129425"/>
                    <a:pt x="25583" y="132867"/>
                  </a:cubicBezTo>
                  <a:cubicBezTo>
                    <a:pt x="31188" y="136309"/>
                    <a:pt x="37746" y="138030"/>
                    <a:pt x="45304" y="138030"/>
                  </a:cubicBezTo>
                  <a:cubicBezTo>
                    <a:pt x="48956" y="138030"/>
                    <a:pt x="52654" y="137448"/>
                    <a:pt x="56444" y="136309"/>
                  </a:cubicBezTo>
                  <a:cubicBezTo>
                    <a:pt x="60212" y="135169"/>
                    <a:pt x="63631" y="133401"/>
                    <a:pt x="66654" y="131052"/>
                  </a:cubicBezTo>
                  <a:cubicBezTo>
                    <a:pt x="69678" y="128703"/>
                    <a:pt x="72189" y="125796"/>
                    <a:pt x="74143" y="122354"/>
                  </a:cubicBezTo>
                  <a:cubicBezTo>
                    <a:pt x="76096" y="118912"/>
                    <a:pt x="77073" y="114889"/>
                    <a:pt x="77073" y="110307"/>
                  </a:cubicBezTo>
                  <a:cubicBezTo>
                    <a:pt x="77073" y="105330"/>
                    <a:pt x="76096" y="101167"/>
                    <a:pt x="74143" y="97865"/>
                  </a:cubicBezTo>
                  <a:cubicBezTo>
                    <a:pt x="72189" y="94562"/>
                    <a:pt x="69585" y="91795"/>
                    <a:pt x="66352" y="89562"/>
                  </a:cubicBezTo>
                  <a:cubicBezTo>
                    <a:pt x="63119" y="87330"/>
                    <a:pt x="59398" y="85492"/>
                    <a:pt x="55212" y="84004"/>
                  </a:cubicBezTo>
                  <a:cubicBezTo>
                    <a:pt x="51026" y="82515"/>
                    <a:pt x="46653" y="81027"/>
                    <a:pt x="42072" y="79562"/>
                  </a:cubicBezTo>
                  <a:cubicBezTo>
                    <a:pt x="37351" y="78073"/>
                    <a:pt x="32699" y="76399"/>
                    <a:pt x="28117" y="74492"/>
                  </a:cubicBezTo>
                  <a:cubicBezTo>
                    <a:pt x="23536" y="72608"/>
                    <a:pt x="19419" y="70143"/>
                    <a:pt x="15768" y="67096"/>
                  </a:cubicBezTo>
                  <a:cubicBezTo>
                    <a:pt x="12117" y="64073"/>
                    <a:pt x="9187" y="60328"/>
                    <a:pt x="6977" y="55863"/>
                  </a:cubicBezTo>
                  <a:cubicBezTo>
                    <a:pt x="4768" y="51398"/>
                    <a:pt x="3628" y="45956"/>
                    <a:pt x="3628" y="39467"/>
                  </a:cubicBezTo>
                  <a:cubicBezTo>
                    <a:pt x="3628" y="32583"/>
                    <a:pt x="5000" y="26652"/>
                    <a:pt x="7768" y="21652"/>
                  </a:cubicBezTo>
                  <a:cubicBezTo>
                    <a:pt x="10535" y="16675"/>
                    <a:pt x="14140" y="12559"/>
                    <a:pt x="18582" y="9303"/>
                  </a:cubicBezTo>
                  <a:cubicBezTo>
                    <a:pt x="23024" y="6070"/>
                    <a:pt x="27955" y="3698"/>
                    <a:pt x="33350" y="2233"/>
                  </a:cubicBezTo>
                  <a:cubicBezTo>
                    <a:pt x="38746" y="744"/>
                    <a:pt x="44072" y="0"/>
                    <a:pt x="49328" y="0"/>
                  </a:cubicBezTo>
                  <a:cubicBezTo>
                    <a:pt x="59049" y="0"/>
                    <a:pt x="67329" y="1721"/>
                    <a:pt x="74213" y="5163"/>
                  </a:cubicBezTo>
                  <a:cubicBezTo>
                    <a:pt x="81097" y="8605"/>
                    <a:pt x="86283" y="12675"/>
                    <a:pt x="89795" y="17396"/>
                  </a:cubicBezTo>
                  <a:lnTo>
                    <a:pt x="78259" y="26699"/>
                  </a:lnTo>
                  <a:close/>
                </a:path>
              </a:pathLst>
            </a:custGeom>
            <a:solidFill>
              <a:srgbClr val="005B59"/>
            </a:solidFill>
            <a:ln w="0" cap="flat">
              <a:noFill/>
              <a:prstDash val="solid"/>
              <a:miter/>
            </a:ln>
          </p:spPr>
          <p:txBody>
            <a:bodyPr rtlCol="0" anchor="ctr"/>
            <a:lstStyle/>
            <a:p>
              <a:endParaRPr lang="sv-SE"/>
            </a:p>
          </p:txBody>
        </p:sp>
        <p:sp>
          <p:nvSpPr>
            <p:cNvPr id="62" name="Frihandsfigur: Form 61">
              <a:extLst>
                <a:ext uri="{FF2B5EF4-FFF2-40B4-BE49-F238E27FC236}">
                  <a16:creationId xmlns:a16="http://schemas.microsoft.com/office/drawing/2014/main" id="{6BCEB391-F141-8BDE-7A18-A31C5E61A815}"/>
                </a:ext>
              </a:extLst>
            </p:cNvPr>
            <p:cNvSpPr/>
            <p:nvPr/>
          </p:nvSpPr>
          <p:spPr>
            <a:xfrm>
              <a:off x="11642609" y="6495345"/>
              <a:ext cx="107842" cy="143262"/>
            </a:xfrm>
            <a:custGeom>
              <a:avLst/>
              <a:gdLst>
                <a:gd name="connsiteX0" fmla="*/ 14559 w 107842"/>
                <a:gd name="connsiteY0" fmla="*/ 64352 h 143262"/>
                <a:gd name="connsiteX1" fmla="*/ 14768 w 107842"/>
                <a:gd name="connsiteY1" fmla="*/ 64352 h 143262"/>
                <a:gd name="connsiteX2" fmla="*/ 82957 w 107842"/>
                <a:gd name="connsiteY2" fmla="*/ 0 h 143262"/>
                <a:gd name="connsiteX3" fmla="*/ 103795 w 107842"/>
                <a:gd name="connsiteY3" fmla="*/ 0 h 143262"/>
                <a:gd name="connsiteX4" fmla="*/ 31559 w 107842"/>
                <a:gd name="connsiteY4" fmla="*/ 64956 h 143262"/>
                <a:gd name="connsiteX5" fmla="*/ 107842 w 107842"/>
                <a:gd name="connsiteY5" fmla="*/ 143262 h 143262"/>
                <a:gd name="connsiteX6" fmla="*/ 86399 w 107842"/>
                <a:gd name="connsiteY6" fmla="*/ 143262 h 143262"/>
                <a:gd name="connsiteX7" fmla="*/ 14768 w 107842"/>
                <a:gd name="connsiteY7" fmla="*/ 66980 h 143262"/>
                <a:gd name="connsiteX8" fmla="*/ 14559 w 107842"/>
                <a:gd name="connsiteY8" fmla="*/ 66980 h 143262"/>
                <a:gd name="connsiteX9" fmla="*/ 14559 w 107842"/>
                <a:gd name="connsiteY9" fmla="*/ 143262 h 143262"/>
                <a:gd name="connsiteX10" fmla="*/ 0 w 107842"/>
                <a:gd name="connsiteY10" fmla="*/ 143262 h 143262"/>
                <a:gd name="connsiteX11" fmla="*/ 0 w 107842"/>
                <a:gd name="connsiteY11" fmla="*/ 0 h 143262"/>
                <a:gd name="connsiteX12" fmla="*/ 14559 w 107842"/>
                <a:gd name="connsiteY12" fmla="*/ 0 h 143262"/>
                <a:gd name="connsiteX13" fmla="*/ 14559 w 107842"/>
                <a:gd name="connsiteY13" fmla="*/ 64352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842" h="143262">
                  <a:moveTo>
                    <a:pt x="14559" y="64352"/>
                  </a:moveTo>
                  <a:lnTo>
                    <a:pt x="14768" y="64352"/>
                  </a:lnTo>
                  <a:lnTo>
                    <a:pt x="82957" y="0"/>
                  </a:lnTo>
                  <a:lnTo>
                    <a:pt x="103795" y="0"/>
                  </a:lnTo>
                  <a:lnTo>
                    <a:pt x="31559" y="64956"/>
                  </a:lnTo>
                  <a:lnTo>
                    <a:pt x="107842" y="143262"/>
                  </a:lnTo>
                  <a:lnTo>
                    <a:pt x="86399" y="143262"/>
                  </a:lnTo>
                  <a:lnTo>
                    <a:pt x="14768" y="66980"/>
                  </a:lnTo>
                  <a:lnTo>
                    <a:pt x="14559" y="66980"/>
                  </a:lnTo>
                  <a:lnTo>
                    <a:pt x="14559" y="143262"/>
                  </a:lnTo>
                  <a:lnTo>
                    <a:pt x="0" y="143262"/>
                  </a:lnTo>
                  <a:lnTo>
                    <a:pt x="0" y="0"/>
                  </a:lnTo>
                  <a:lnTo>
                    <a:pt x="14559" y="0"/>
                  </a:lnTo>
                  <a:lnTo>
                    <a:pt x="14559" y="64352"/>
                  </a:lnTo>
                  <a:close/>
                </a:path>
              </a:pathLst>
            </a:custGeom>
            <a:solidFill>
              <a:srgbClr val="005B59"/>
            </a:solidFill>
            <a:ln w="0" cap="flat">
              <a:noFill/>
              <a:prstDash val="solid"/>
              <a:miter/>
            </a:ln>
          </p:spPr>
          <p:txBody>
            <a:bodyPr rtlCol="0" anchor="ctr"/>
            <a:lstStyle/>
            <a:p>
              <a:endParaRPr lang="sv-SE"/>
            </a:p>
          </p:txBody>
        </p:sp>
        <p:sp>
          <p:nvSpPr>
            <p:cNvPr id="63" name="Frihandsfigur: Form 62">
              <a:extLst>
                <a:ext uri="{FF2B5EF4-FFF2-40B4-BE49-F238E27FC236}">
                  <a16:creationId xmlns:a16="http://schemas.microsoft.com/office/drawing/2014/main" id="{8FF21213-C5CC-B213-0C9A-E66D0844E499}"/>
                </a:ext>
              </a:extLst>
            </p:cNvPr>
            <p:cNvSpPr/>
            <p:nvPr/>
          </p:nvSpPr>
          <p:spPr>
            <a:xfrm>
              <a:off x="11769662" y="6495322"/>
              <a:ext cx="96330" cy="143262"/>
            </a:xfrm>
            <a:custGeom>
              <a:avLst/>
              <a:gdLst>
                <a:gd name="connsiteX0" fmla="*/ 14559 w 96330"/>
                <a:gd name="connsiteY0" fmla="*/ 143262 h 143262"/>
                <a:gd name="connsiteX1" fmla="*/ 0 w 96330"/>
                <a:gd name="connsiteY1" fmla="*/ 143262 h 143262"/>
                <a:gd name="connsiteX2" fmla="*/ 0 w 96330"/>
                <a:gd name="connsiteY2" fmla="*/ 0 h 143262"/>
                <a:gd name="connsiteX3" fmla="*/ 42095 w 96330"/>
                <a:gd name="connsiteY3" fmla="*/ 0 h 143262"/>
                <a:gd name="connsiteX4" fmla="*/ 61631 w 96330"/>
                <a:gd name="connsiteY4" fmla="*/ 2023 h 143262"/>
                <a:gd name="connsiteX5" fmla="*/ 77213 w 96330"/>
                <a:gd name="connsiteY5" fmla="*/ 8605 h 143262"/>
                <a:gd name="connsiteX6" fmla="*/ 87423 w 96330"/>
                <a:gd name="connsiteY6" fmla="*/ 20443 h 143262"/>
                <a:gd name="connsiteX7" fmla="*/ 91074 w 96330"/>
                <a:gd name="connsiteY7" fmla="*/ 38234 h 143262"/>
                <a:gd name="connsiteX8" fmla="*/ 88236 w 96330"/>
                <a:gd name="connsiteY8" fmla="*/ 52607 h 143262"/>
                <a:gd name="connsiteX9" fmla="*/ 80539 w 96330"/>
                <a:gd name="connsiteY9" fmla="*/ 63840 h 143262"/>
                <a:gd name="connsiteX10" fmla="*/ 69003 w 96330"/>
                <a:gd name="connsiteY10" fmla="*/ 71422 h 143262"/>
                <a:gd name="connsiteX11" fmla="*/ 54444 w 96330"/>
                <a:gd name="connsiteY11" fmla="*/ 75050 h 143262"/>
                <a:gd name="connsiteX12" fmla="*/ 96330 w 96330"/>
                <a:gd name="connsiteY12" fmla="*/ 143239 h 143262"/>
                <a:gd name="connsiteX13" fmla="*/ 78515 w 96330"/>
                <a:gd name="connsiteY13" fmla="*/ 143239 h 143262"/>
                <a:gd name="connsiteX14" fmla="*/ 38862 w 96330"/>
                <a:gd name="connsiteY14" fmla="*/ 76259 h 143262"/>
                <a:gd name="connsiteX15" fmla="*/ 14582 w 96330"/>
                <a:gd name="connsiteY15" fmla="*/ 76259 h 143262"/>
                <a:gd name="connsiteX16" fmla="*/ 14582 w 96330"/>
                <a:gd name="connsiteY16" fmla="*/ 143239 h 143262"/>
                <a:gd name="connsiteX17" fmla="*/ 14559 w 96330"/>
                <a:gd name="connsiteY17" fmla="*/ 63747 h 143262"/>
                <a:gd name="connsiteX18" fmla="*/ 39862 w 96330"/>
                <a:gd name="connsiteY18" fmla="*/ 63747 h 143262"/>
                <a:gd name="connsiteX19" fmla="*/ 66980 w 96330"/>
                <a:gd name="connsiteY19" fmla="*/ 57375 h 143262"/>
                <a:gd name="connsiteX20" fmla="*/ 76492 w 96330"/>
                <a:gd name="connsiteY20" fmla="*/ 38258 h 143262"/>
                <a:gd name="connsiteX21" fmla="*/ 73864 w 96330"/>
                <a:gd name="connsiteY21" fmla="*/ 26327 h 143262"/>
                <a:gd name="connsiteX22" fmla="*/ 66584 w 96330"/>
                <a:gd name="connsiteY22" fmla="*/ 18443 h 143262"/>
                <a:gd name="connsiteX23" fmla="*/ 55258 w 96330"/>
                <a:gd name="connsiteY23" fmla="*/ 14001 h 143262"/>
                <a:gd name="connsiteX24" fmla="*/ 40490 w 96330"/>
                <a:gd name="connsiteY24" fmla="*/ 12582 h 143262"/>
                <a:gd name="connsiteX25" fmla="*/ 14582 w 96330"/>
                <a:gd name="connsiteY25" fmla="*/ 12582 h 143262"/>
                <a:gd name="connsiteX26" fmla="*/ 14582 w 96330"/>
                <a:gd name="connsiteY26" fmla="*/ 63770 h 143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6330" h="143262">
                  <a:moveTo>
                    <a:pt x="14559" y="143262"/>
                  </a:moveTo>
                  <a:lnTo>
                    <a:pt x="0" y="143262"/>
                  </a:lnTo>
                  <a:lnTo>
                    <a:pt x="0" y="0"/>
                  </a:lnTo>
                  <a:lnTo>
                    <a:pt x="42095" y="0"/>
                  </a:lnTo>
                  <a:cubicBezTo>
                    <a:pt x="49095" y="0"/>
                    <a:pt x="55607" y="674"/>
                    <a:pt x="61631" y="2023"/>
                  </a:cubicBezTo>
                  <a:cubicBezTo>
                    <a:pt x="67631" y="3372"/>
                    <a:pt x="72817" y="5558"/>
                    <a:pt x="77213" y="8605"/>
                  </a:cubicBezTo>
                  <a:cubicBezTo>
                    <a:pt x="81608" y="11652"/>
                    <a:pt x="85004" y="15582"/>
                    <a:pt x="87423" y="20443"/>
                  </a:cubicBezTo>
                  <a:cubicBezTo>
                    <a:pt x="89841" y="25303"/>
                    <a:pt x="91074" y="31234"/>
                    <a:pt x="91074" y="38234"/>
                  </a:cubicBezTo>
                  <a:cubicBezTo>
                    <a:pt x="91074" y="43490"/>
                    <a:pt x="90120" y="48281"/>
                    <a:pt x="88236" y="52607"/>
                  </a:cubicBezTo>
                  <a:cubicBezTo>
                    <a:pt x="86353" y="56933"/>
                    <a:pt x="83795" y="60677"/>
                    <a:pt x="80539" y="63840"/>
                  </a:cubicBezTo>
                  <a:cubicBezTo>
                    <a:pt x="77306" y="67003"/>
                    <a:pt x="73468" y="69538"/>
                    <a:pt x="69003" y="71422"/>
                  </a:cubicBezTo>
                  <a:cubicBezTo>
                    <a:pt x="64538" y="73306"/>
                    <a:pt x="59701" y="74515"/>
                    <a:pt x="54444" y="75050"/>
                  </a:cubicBezTo>
                  <a:lnTo>
                    <a:pt x="96330" y="143239"/>
                  </a:lnTo>
                  <a:lnTo>
                    <a:pt x="78515" y="143239"/>
                  </a:lnTo>
                  <a:lnTo>
                    <a:pt x="38862" y="76259"/>
                  </a:lnTo>
                  <a:lnTo>
                    <a:pt x="14582" y="76259"/>
                  </a:lnTo>
                  <a:lnTo>
                    <a:pt x="14582" y="143239"/>
                  </a:lnTo>
                  <a:close/>
                  <a:moveTo>
                    <a:pt x="14559" y="63747"/>
                  </a:moveTo>
                  <a:lnTo>
                    <a:pt x="39862" y="63747"/>
                  </a:lnTo>
                  <a:cubicBezTo>
                    <a:pt x="51607" y="63747"/>
                    <a:pt x="60631" y="61631"/>
                    <a:pt x="66980" y="57375"/>
                  </a:cubicBezTo>
                  <a:cubicBezTo>
                    <a:pt x="73329" y="53119"/>
                    <a:pt x="76492" y="46746"/>
                    <a:pt x="76492" y="38258"/>
                  </a:cubicBezTo>
                  <a:cubicBezTo>
                    <a:pt x="76492" y="33536"/>
                    <a:pt x="75608" y="29559"/>
                    <a:pt x="73864" y="26327"/>
                  </a:cubicBezTo>
                  <a:cubicBezTo>
                    <a:pt x="72120" y="23094"/>
                    <a:pt x="69678" y="20466"/>
                    <a:pt x="66584" y="18443"/>
                  </a:cubicBezTo>
                  <a:cubicBezTo>
                    <a:pt x="63491" y="16419"/>
                    <a:pt x="59701" y="14931"/>
                    <a:pt x="55258" y="14001"/>
                  </a:cubicBezTo>
                  <a:cubicBezTo>
                    <a:pt x="50816" y="13070"/>
                    <a:pt x="45886" y="12582"/>
                    <a:pt x="40490" y="12582"/>
                  </a:cubicBezTo>
                  <a:lnTo>
                    <a:pt x="14582" y="12582"/>
                  </a:lnTo>
                  <a:lnTo>
                    <a:pt x="14582" y="63770"/>
                  </a:lnTo>
                  <a:close/>
                </a:path>
              </a:pathLst>
            </a:custGeom>
            <a:solidFill>
              <a:srgbClr val="005B59"/>
            </a:solidFill>
            <a:ln w="0" cap="flat">
              <a:noFill/>
              <a:prstDash val="solid"/>
              <a:miter/>
            </a:ln>
          </p:spPr>
          <p:txBody>
            <a:bodyPr rtlCol="0" anchor="ctr"/>
            <a:lstStyle/>
            <a:p>
              <a:endParaRPr lang="sv-SE"/>
            </a:p>
          </p:txBody>
        </p:sp>
      </p:grpSp>
    </p:spTree>
    <p:extLst>
      <p:ext uri="{BB962C8B-B14F-4D97-AF65-F5344CB8AC3E}">
        <p14:creationId xmlns:p14="http://schemas.microsoft.com/office/powerpoint/2010/main" val="162344281"/>
      </p:ext>
    </p:extLst>
  </p:cSld>
  <p:clrMap bg1="lt1" tx1="dk1" bg2="lt2" tx2="dk2" accent1="accent1" accent2="accent2" accent3="accent3" accent4="accent4" accent5="accent5" accent6="accent6" hlink="hlink" folHlink="folHlink"/>
  <p:sldLayoutIdLst>
    <p:sldLayoutId id="2147483787" r:id="rId1"/>
    <p:sldLayoutId id="2147483786" r:id="rId2"/>
    <p:sldLayoutId id="2147483783" r:id="rId3"/>
    <p:sldLayoutId id="2147483785" r:id="rId4"/>
  </p:sldLayoutIdLst>
  <p:txStyles>
    <p:titleStyle>
      <a:lvl1pPr algn="l" defTabSz="914400" rtl="0" eaLnBrk="1" latinLnBrk="0" hangingPunct="1">
        <a:lnSpc>
          <a:spcPct val="90000"/>
        </a:lnSpc>
        <a:spcBef>
          <a:spcPct val="0"/>
        </a:spcBef>
        <a:buNone/>
        <a:defRPr sz="2000" b="1" kern="1200">
          <a:solidFill>
            <a:schemeClr val="tx1"/>
          </a:solidFill>
          <a:latin typeface="+mj-lt"/>
          <a:ea typeface="+mj-ea"/>
          <a:cs typeface="+mj-cs"/>
        </a:defRPr>
      </a:lvl1pPr>
    </p:titleStyle>
    <p:bodyStyle>
      <a:lvl1pPr marL="176213" indent="-176213" algn="l" defTabSz="914400" rtl="0" eaLnBrk="1" latinLnBrk="0" hangingPunct="1">
        <a:lnSpc>
          <a:spcPct val="90000"/>
        </a:lnSpc>
        <a:spcBef>
          <a:spcPts val="600"/>
        </a:spcBef>
        <a:spcAft>
          <a:spcPts val="600"/>
        </a:spcAft>
        <a:buFont typeface="Arial" panose="020B0604020202020204" pitchFamily="34" charset="0"/>
        <a:buChar char="•"/>
        <a:defRPr sz="1750" kern="1200">
          <a:solidFill>
            <a:schemeClr val="tx1"/>
          </a:solidFill>
          <a:latin typeface="+mn-lt"/>
          <a:ea typeface="+mn-ea"/>
          <a:cs typeface="+mn-cs"/>
        </a:defRPr>
      </a:lvl1pPr>
      <a:lvl2pPr marL="360363" indent="-184150" algn="l" defTabSz="914400" rtl="0" eaLnBrk="1" latinLnBrk="0" hangingPunct="1">
        <a:lnSpc>
          <a:spcPct val="9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536575" indent="-176213" algn="l" defTabSz="914400" rtl="0" eaLnBrk="1" latinLnBrk="0" hangingPunct="1">
        <a:lnSpc>
          <a:spcPct val="9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719138" indent="-182563" algn="l" defTabSz="914400" rtl="0" eaLnBrk="1" latinLnBrk="0" hangingPunct="1">
        <a:lnSpc>
          <a:spcPct val="9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4pPr>
      <a:lvl5pPr marL="895350" indent="-176213" algn="l" defTabSz="914400" rtl="0" eaLnBrk="1" latinLnBrk="0" hangingPunct="1">
        <a:lnSpc>
          <a:spcPct val="9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1079500" indent="-184150"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6pPr>
      <a:lvl7pPr marL="1255713" indent="-176213"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1431925" indent="-176213"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1616075" indent="-184150"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0" pos="529">
          <p15:clr>
            <a:srgbClr val="0000FF"/>
          </p15:clr>
        </p15:guide>
        <p15:guide id="51" pos="1434">
          <p15:clr>
            <a:srgbClr val="0000FF"/>
          </p15:clr>
        </p15:guide>
        <p15:guide id="52" pos="1503">
          <p15:clr>
            <a:srgbClr val="0000FF"/>
          </p15:clr>
        </p15:guide>
        <p15:guide id="53" pos="2620">
          <p15:clr>
            <a:srgbClr val="0000FF"/>
          </p15:clr>
        </p15:guide>
        <p15:guide id="54" pos="2688">
          <p15:clr>
            <a:srgbClr val="0000FF"/>
          </p15:clr>
        </p15:guide>
        <p15:guide id="55" pos="3805">
          <p15:clr>
            <a:srgbClr val="0000FF"/>
          </p15:clr>
        </p15:guide>
        <p15:guide id="56" pos="3874">
          <p15:clr>
            <a:srgbClr val="0000FF"/>
          </p15:clr>
        </p15:guide>
        <p15:guide id="57" pos="4991">
          <p15:clr>
            <a:srgbClr val="0000FF"/>
          </p15:clr>
        </p15:guide>
        <p15:guide id="58" pos="5059">
          <p15:clr>
            <a:srgbClr val="0000FF"/>
          </p15:clr>
        </p15:guide>
        <p15:guide id="59" pos="6176">
          <p15:clr>
            <a:srgbClr val="0000FF"/>
          </p15:clr>
        </p15:guide>
        <p15:guide id="60" pos="6245">
          <p15:clr>
            <a:srgbClr val="0000FF"/>
          </p15:clr>
        </p15:guide>
        <p15:guide id="61" pos="7301">
          <p15:clr>
            <a:srgbClr val="FF0000"/>
          </p15:clr>
        </p15:guide>
        <p15:guide id="62" pos="7455" userDrawn="1">
          <p15:clr>
            <a:srgbClr val="FF0000"/>
          </p15:clr>
        </p15:guide>
        <p15:guide id="63" pos="7151">
          <p15:clr>
            <a:srgbClr val="0000FF"/>
          </p15:clr>
        </p15:guide>
        <p15:guide id="64" orient="horz" pos="391">
          <p15:clr>
            <a:srgbClr val="0000FF"/>
          </p15:clr>
        </p15:guide>
        <p15:guide id="65" orient="horz" pos="2125">
          <p15:clr>
            <a:srgbClr val="0000FF"/>
          </p15:clr>
        </p15:guide>
        <p15:guide id="66" orient="horz" pos="2194">
          <p15:clr>
            <a:srgbClr val="0000FF"/>
          </p15:clr>
        </p15:guide>
        <p15:guide id="67" orient="horz" pos="4085">
          <p15:clr>
            <a:srgbClr val="FF0000"/>
          </p15:clr>
        </p15:guide>
        <p15:guide id="68" orient="horz" pos="3929">
          <p15:clr>
            <a:srgbClr val="0000FF"/>
          </p15:clr>
        </p15:guide>
        <p15:guide id="69" orient="horz" pos="1187">
          <p15:clr>
            <a:srgbClr val="0000FF"/>
          </p15:clr>
        </p15:guide>
        <p15:guide id="70" orient="horz" pos="1255">
          <p15:clr>
            <a:srgbClr val="0000FF"/>
          </p15:clr>
        </p15:guide>
        <p15:guide id="71" orient="horz" pos="3064">
          <p15:clr>
            <a:srgbClr val="0000FF"/>
          </p15:clr>
        </p15:guide>
        <p15:guide id="72" orient="horz" pos="3132">
          <p15:clr>
            <a:srgbClr val="0000FF"/>
          </p15:clr>
        </p15:guide>
        <p15:guide id="73" orient="horz" pos="958">
          <p15:clr>
            <a:srgbClr val="F26B43"/>
          </p15:clr>
        </p15:guide>
        <p15:guide id="74" orient="horz" pos="504">
          <p15:clr>
            <a:srgbClr val="F26B43"/>
          </p15:clr>
        </p15:guide>
        <p15:guide id="75" orient="horz" pos="1661">
          <p15:clr>
            <a:srgbClr val="F26B43"/>
          </p15:clr>
        </p15:guide>
        <p15:guide id="76" orient="horz" pos="3612">
          <p15:clr>
            <a:srgbClr val="F26B43"/>
          </p15:clr>
        </p15:guide>
        <p15:guide id="77" orient="horz" pos="1139">
          <p15:clr>
            <a:srgbClr val="F26B43"/>
          </p15:clr>
        </p15:guide>
        <p15:guide id="78" orient="horz" pos="1525">
          <p15:clr>
            <a:srgbClr val="F26B43"/>
          </p15:clr>
        </p15:guide>
        <p15:guide id="79" pos="384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3" Type="http://schemas.openxmlformats.org/officeDocument/2006/relationships/image" Target="../media/image4.pn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svg"/><Relationship Id="rId21" Type="http://schemas.openxmlformats.org/officeDocument/2006/relationships/image" Target="../media/image20.svg"/><Relationship Id="rId34" Type="http://schemas.openxmlformats.org/officeDocument/2006/relationships/image" Target="../media/image33.png"/><Relationship Id="rId42" Type="http://schemas.openxmlformats.org/officeDocument/2006/relationships/image" Target="../media/image41.png"/><Relationship Id="rId7" Type="http://schemas.openxmlformats.org/officeDocument/2006/relationships/image" Target="../media/image9.png"/><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41" Type="http://schemas.openxmlformats.org/officeDocument/2006/relationships/image" Target="../media/image40.svg"/><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image" Target="../media/image12.pn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svg"/><Relationship Id="rId40" Type="http://schemas.openxmlformats.org/officeDocument/2006/relationships/image" Target="../media/image39.png"/><Relationship Id="rId5" Type="http://schemas.openxmlformats.org/officeDocument/2006/relationships/image" Target="../media/image7.png"/><Relationship Id="rId15" Type="http://schemas.openxmlformats.org/officeDocument/2006/relationships/image" Target="../media/image14.png"/><Relationship Id="rId23" Type="http://schemas.openxmlformats.org/officeDocument/2006/relationships/image" Target="../media/image22.svg"/><Relationship Id="rId28" Type="http://schemas.openxmlformats.org/officeDocument/2006/relationships/image" Target="../media/image27.png"/><Relationship Id="rId36" Type="http://schemas.openxmlformats.org/officeDocument/2006/relationships/image" Target="../media/image35.png"/><Relationship Id="rId10" Type="http://schemas.openxmlformats.org/officeDocument/2006/relationships/image" Target="../media/image11.png"/><Relationship Id="rId19" Type="http://schemas.openxmlformats.org/officeDocument/2006/relationships/image" Target="../media/image18.png"/><Relationship Id="rId31" Type="http://schemas.openxmlformats.org/officeDocument/2006/relationships/image" Target="../media/image30.svg"/><Relationship Id="rId4" Type="http://schemas.openxmlformats.org/officeDocument/2006/relationships/image" Target="../media/image6.png"/><Relationship Id="rId9" Type="http://schemas.openxmlformats.org/officeDocument/2006/relationships/image" Target="../media/image2.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 Id="rId35" Type="http://schemas.openxmlformats.org/officeDocument/2006/relationships/image" Target="../media/image34.svg"/><Relationship Id="rId43" Type="http://schemas.openxmlformats.org/officeDocument/2006/relationships/image" Target="../media/image42.svg"/><Relationship Id="rId8" Type="http://schemas.openxmlformats.org/officeDocument/2006/relationships/image" Target="../media/image10.png"/><Relationship Id="rId3" Type="http://schemas.openxmlformats.org/officeDocument/2006/relationships/image" Target="../media/image5.png"/><Relationship Id="rId12" Type="http://schemas.openxmlformats.org/officeDocument/2006/relationships/image" Target="../media/image3.png"/><Relationship Id="rId17" Type="http://schemas.openxmlformats.org/officeDocument/2006/relationships/image" Target="../media/image16.png"/><Relationship Id="rId25" Type="http://schemas.openxmlformats.org/officeDocument/2006/relationships/image" Target="../media/image24.svg"/><Relationship Id="rId33" Type="http://schemas.openxmlformats.org/officeDocument/2006/relationships/image" Target="../media/image32.svg"/><Relationship Id="rId38"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ubrik 68">
            <a:extLst>
              <a:ext uri="{FF2B5EF4-FFF2-40B4-BE49-F238E27FC236}">
                <a16:creationId xmlns:a16="http://schemas.microsoft.com/office/drawing/2014/main" id="{95353B62-E7FF-6B44-25FF-0D010CC7DB74}"/>
              </a:ext>
            </a:extLst>
          </p:cNvPr>
          <p:cNvSpPr>
            <a:spLocks noGrp="1"/>
          </p:cNvSpPr>
          <p:nvPr>
            <p:ph type="title"/>
          </p:nvPr>
        </p:nvSpPr>
        <p:spPr/>
        <p:txBody>
          <a:bodyPr/>
          <a:lstStyle/>
          <a:p>
            <a:r>
              <a:rPr lang="sv-SE" dirty="0"/>
              <a:t>Tågresor 2020</a:t>
            </a:r>
          </a:p>
        </p:txBody>
      </p:sp>
      <p:sp>
        <p:nvSpPr>
          <p:cNvPr id="71" name="Platshållare för text 70">
            <a:extLst>
              <a:ext uri="{FF2B5EF4-FFF2-40B4-BE49-F238E27FC236}">
                <a16:creationId xmlns:a16="http://schemas.microsoft.com/office/drawing/2014/main" id="{3E088373-385E-FD6C-86FE-1EC07BB8AF57}"/>
              </a:ext>
            </a:extLst>
          </p:cNvPr>
          <p:cNvSpPr>
            <a:spLocks noGrp="1"/>
          </p:cNvSpPr>
          <p:nvPr>
            <p:ph type="body" sz="quarter" idx="20"/>
          </p:nvPr>
        </p:nvSpPr>
        <p:spPr/>
        <p:txBody>
          <a:bodyPr/>
          <a:lstStyle/>
          <a:p>
            <a:endParaRPr lang="sv-SE"/>
          </a:p>
        </p:txBody>
      </p:sp>
      <p:sp>
        <p:nvSpPr>
          <p:cNvPr id="72" name="Platshållare för text 71">
            <a:extLst>
              <a:ext uri="{FF2B5EF4-FFF2-40B4-BE49-F238E27FC236}">
                <a16:creationId xmlns:a16="http://schemas.microsoft.com/office/drawing/2014/main" id="{27CBDE85-C1AD-56D0-9C6A-2B2CC96871C1}"/>
              </a:ext>
            </a:extLst>
          </p:cNvPr>
          <p:cNvSpPr>
            <a:spLocks noGrp="1"/>
          </p:cNvSpPr>
          <p:nvPr>
            <p:ph type="body" sz="quarter" idx="21"/>
          </p:nvPr>
        </p:nvSpPr>
        <p:spPr/>
        <p:txBody>
          <a:bodyPr/>
          <a:lstStyle/>
          <a:p>
            <a:r>
              <a:rPr lang="sv-SE" dirty="0"/>
              <a:t>Pris och sortiment</a:t>
            </a:r>
          </a:p>
        </p:txBody>
      </p:sp>
      <p:sp>
        <p:nvSpPr>
          <p:cNvPr id="73" name="Platshållare för text 72">
            <a:extLst>
              <a:ext uri="{FF2B5EF4-FFF2-40B4-BE49-F238E27FC236}">
                <a16:creationId xmlns:a16="http://schemas.microsoft.com/office/drawing/2014/main" id="{ADF67018-9F37-98B9-3395-BA056EE1D5FE}"/>
              </a:ext>
            </a:extLst>
          </p:cNvPr>
          <p:cNvSpPr>
            <a:spLocks noGrp="1"/>
          </p:cNvSpPr>
          <p:nvPr>
            <p:ph type="body" sz="quarter" idx="22"/>
          </p:nvPr>
        </p:nvSpPr>
        <p:spPr>
          <a:xfrm>
            <a:off x="7115087" y="885825"/>
            <a:ext cx="2063793" cy="364477"/>
          </a:xfrm>
        </p:spPr>
        <p:txBody>
          <a:bodyPr/>
          <a:lstStyle/>
          <a:p>
            <a:r>
              <a:rPr lang="sv-SE" dirty="0"/>
              <a:t>2024-09-01-2028-08-31</a:t>
            </a:r>
          </a:p>
        </p:txBody>
      </p:sp>
      <p:sp>
        <p:nvSpPr>
          <p:cNvPr id="74" name="Platshållare för text 73">
            <a:extLst>
              <a:ext uri="{FF2B5EF4-FFF2-40B4-BE49-F238E27FC236}">
                <a16:creationId xmlns:a16="http://schemas.microsoft.com/office/drawing/2014/main" id="{27AEB2BC-9BD7-CF9E-EE99-C6A1C65BF8EB}"/>
              </a:ext>
            </a:extLst>
          </p:cNvPr>
          <p:cNvSpPr>
            <a:spLocks noGrp="1"/>
          </p:cNvSpPr>
          <p:nvPr>
            <p:ph type="body" sz="quarter" idx="23"/>
          </p:nvPr>
        </p:nvSpPr>
        <p:spPr/>
        <p:txBody>
          <a:bodyPr/>
          <a:lstStyle/>
          <a:p>
            <a:pPr marL="171450" indent="-171450">
              <a:buFont typeface="Arial" panose="020B0604020202020204" pitchFamily="34" charset="0"/>
              <a:buChar char="•"/>
            </a:pPr>
            <a:r>
              <a:rPr lang="sv-SE" dirty="0"/>
              <a:t>Avtalade rabattsatser på publikt pris</a:t>
            </a:r>
          </a:p>
          <a:p>
            <a:pPr marL="171450" indent="-171450">
              <a:buFont typeface="Arial" panose="020B0604020202020204" pitchFamily="34" charset="0"/>
              <a:buChar char="•"/>
            </a:pPr>
            <a:r>
              <a:rPr lang="sv-SE" dirty="0"/>
              <a:t>Rabatterna omfattar samtliga sträckor som leverantören har i sitt offentliga utbud under hela ramavtalsperioden.</a:t>
            </a:r>
          </a:p>
          <a:p>
            <a:pPr marL="171450" indent="-171450">
              <a:buFont typeface="Arial" panose="020B0604020202020204" pitchFamily="34" charset="0"/>
              <a:buChar char="•"/>
            </a:pPr>
            <a:r>
              <a:rPr lang="sv-SE" dirty="0"/>
              <a:t>Pris som visas för resenär ska alltid vara avtalat pris, (offentligt pris reducerat med avtalad rabatt).</a:t>
            </a:r>
          </a:p>
          <a:p>
            <a:endParaRPr lang="sv-SE" dirty="0"/>
          </a:p>
        </p:txBody>
      </p:sp>
      <p:sp>
        <p:nvSpPr>
          <p:cNvPr id="75" name="Platshållare för text 74">
            <a:extLst>
              <a:ext uri="{FF2B5EF4-FFF2-40B4-BE49-F238E27FC236}">
                <a16:creationId xmlns:a16="http://schemas.microsoft.com/office/drawing/2014/main" id="{3F1F8A61-15F9-F259-BC14-C00BB44F7B46}"/>
              </a:ext>
            </a:extLst>
          </p:cNvPr>
          <p:cNvSpPr>
            <a:spLocks noGrp="1"/>
          </p:cNvSpPr>
          <p:nvPr>
            <p:ph type="body" sz="quarter" idx="24"/>
          </p:nvPr>
        </p:nvSpPr>
        <p:spPr>
          <a:xfrm>
            <a:off x="7115085" y="1250302"/>
            <a:ext cx="2063793" cy="265112"/>
          </a:xfrm>
        </p:spPr>
        <p:txBody>
          <a:bodyPr/>
          <a:lstStyle/>
          <a:p>
            <a:endParaRPr lang="sv-SE" dirty="0"/>
          </a:p>
        </p:txBody>
      </p:sp>
      <p:sp>
        <p:nvSpPr>
          <p:cNvPr id="76" name="Platshållare för text 75">
            <a:extLst>
              <a:ext uri="{FF2B5EF4-FFF2-40B4-BE49-F238E27FC236}">
                <a16:creationId xmlns:a16="http://schemas.microsoft.com/office/drawing/2014/main" id="{500C02E3-9C67-8FF2-2306-4CE8E7CB69E0}"/>
              </a:ext>
            </a:extLst>
          </p:cNvPr>
          <p:cNvSpPr>
            <a:spLocks noGrp="1"/>
          </p:cNvSpPr>
          <p:nvPr>
            <p:ph type="body" sz="quarter" idx="25"/>
          </p:nvPr>
        </p:nvSpPr>
        <p:spPr>
          <a:xfrm>
            <a:off x="7115087" y="1515415"/>
            <a:ext cx="2063793" cy="3774909"/>
          </a:xfrm>
        </p:spPr>
        <p:txBody>
          <a:bodyPr/>
          <a:lstStyle/>
          <a:p>
            <a:pPr marL="0" indent="0">
              <a:buNone/>
            </a:pPr>
            <a:r>
              <a:rPr lang="sv-SE" dirty="0"/>
              <a:t>Särskild fördelningsnyckel</a:t>
            </a:r>
          </a:p>
          <a:p>
            <a:pPr marL="0" indent="0">
              <a:buNone/>
            </a:pPr>
            <a:r>
              <a:rPr lang="sv-SE" dirty="0"/>
              <a:t>Beställ från leverantör som bäst tillgodoser ditt behov utifrån:</a:t>
            </a:r>
          </a:p>
          <a:p>
            <a:r>
              <a:rPr lang="sv-SE" sz="900" dirty="0"/>
              <a:t>Avgångstidstid från eller ankomsttid till destination (tillgänglighet)</a:t>
            </a:r>
          </a:p>
          <a:p>
            <a:r>
              <a:rPr lang="sv-SE" sz="900" dirty="0"/>
              <a:t>Pris</a:t>
            </a:r>
          </a:p>
          <a:p>
            <a:r>
              <a:rPr lang="sv-SE" sz="900" dirty="0"/>
              <a:t>Antal byten </a:t>
            </a:r>
          </a:p>
          <a:p>
            <a:r>
              <a:rPr lang="sv-SE" sz="900" dirty="0"/>
              <a:t>Biljettklass - klass och/eller komfort (även med hänsyn exempelvis till åksjuka och möjlighet att sitta själv)</a:t>
            </a:r>
          </a:p>
          <a:p>
            <a:r>
              <a:rPr lang="sv-SE" sz="900" dirty="0"/>
              <a:t>Biljettyp – Flexibilitet</a:t>
            </a:r>
          </a:p>
          <a:p>
            <a:r>
              <a:rPr lang="sv-SE" sz="900" dirty="0"/>
              <a:t>Arbetsmöjligheter ombord - tillgång till internet och </a:t>
            </a:r>
            <a:r>
              <a:rPr lang="sv-SE" sz="900" dirty="0" err="1"/>
              <a:t>wi-fi</a:t>
            </a:r>
            <a:endParaRPr lang="sv-SE" sz="900" dirty="0"/>
          </a:p>
          <a:p>
            <a:r>
              <a:rPr lang="sv-SE" sz="900" dirty="0"/>
              <a:t>Måltid ombord</a:t>
            </a:r>
          </a:p>
          <a:p>
            <a:r>
              <a:rPr lang="sv-SE" sz="900" dirty="0"/>
              <a:t>Antal avgångar (detta gäller endast vid avrop av periodkort/klippkort/pendlarkort)</a:t>
            </a:r>
          </a:p>
          <a:p>
            <a:r>
              <a:rPr lang="sv-SE" sz="900" dirty="0"/>
              <a:t>Möjlighet till namnbyte (detta gäller endast vid avrop av periodkort/klippkort/pendlarkort) </a:t>
            </a:r>
          </a:p>
        </p:txBody>
      </p:sp>
      <p:sp>
        <p:nvSpPr>
          <p:cNvPr id="77" name="Platshållare för text 76">
            <a:extLst>
              <a:ext uri="{FF2B5EF4-FFF2-40B4-BE49-F238E27FC236}">
                <a16:creationId xmlns:a16="http://schemas.microsoft.com/office/drawing/2014/main" id="{AAC74A99-44C8-D322-F128-94E632468F7B}"/>
              </a:ext>
            </a:extLst>
          </p:cNvPr>
          <p:cNvSpPr>
            <a:spLocks noGrp="1"/>
          </p:cNvSpPr>
          <p:nvPr>
            <p:ph type="body" sz="quarter" idx="26"/>
          </p:nvPr>
        </p:nvSpPr>
        <p:spPr>
          <a:xfrm>
            <a:off x="7115084" y="5340006"/>
            <a:ext cx="2063793" cy="265112"/>
          </a:xfrm>
        </p:spPr>
        <p:txBody>
          <a:bodyPr/>
          <a:lstStyle/>
          <a:p>
            <a:r>
              <a:rPr lang="sv-SE" dirty="0"/>
              <a:t>Leverantörer (2)</a:t>
            </a:r>
          </a:p>
        </p:txBody>
      </p:sp>
      <p:sp>
        <p:nvSpPr>
          <p:cNvPr id="78" name="Platshållare för text 77">
            <a:extLst>
              <a:ext uri="{FF2B5EF4-FFF2-40B4-BE49-F238E27FC236}">
                <a16:creationId xmlns:a16="http://schemas.microsoft.com/office/drawing/2014/main" id="{D9ABE27D-9921-5C60-A00C-AD70E91AB412}"/>
              </a:ext>
            </a:extLst>
          </p:cNvPr>
          <p:cNvSpPr>
            <a:spLocks noGrp="1"/>
          </p:cNvSpPr>
          <p:nvPr>
            <p:ph type="body" sz="quarter" idx="28"/>
          </p:nvPr>
        </p:nvSpPr>
        <p:spPr/>
        <p:txBody>
          <a:bodyPr/>
          <a:lstStyle/>
          <a:p>
            <a:endParaRPr lang="sv-SE"/>
          </a:p>
        </p:txBody>
      </p:sp>
      <p:sp>
        <p:nvSpPr>
          <p:cNvPr id="79" name="Platshållare för text 78">
            <a:extLst>
              <a:ext uri="{FF2B5EF4-FFF2-40B4-BE49-F238E27FC236}">
                <a16:creationId xmlns:a16="http://schemas.microsoft.com/office/drawing/2014/main" id="{7EDEA428-E630-2348-87E3-603C18BEBFDC}"/>
              </a:ext>
            </a:extLst>
          </p:cNvPr>
          <p:cNvSpPr>
            <a:spLocks noGrp="1"/>
          </p:cNvSpPr>
          <p:nvPr>
            <p:ph type="body" sz="quarter" idx="29"/>
          </p:nvPr>
        </p:nvSpPr>
        <p:spPr/>
        <p:txBody>
          <a:bodyPr/>
          <a:lstStyle/>
          <a:p>
            <a:r>
              <a:rPr lang="sv-SE" dirty="0"/>
              <a:t>Kontakta leverantör för att erhålla kundnummer.</a:t>
            </a:r>
          </a:p>
          <a:p>
            <a:r>
              <a:rPr lang="sv-SE" dirty="0"/>
              <a:t>Bokningssystem ska uppdateras med avtalade rabatter inom 10 dagar.</a:t>
            </a:r>
          </a:p>
        </p:txBody>
      </p:sp>
      <p:sp>
        <p:nvSpPr>
          <p:cNvPr id="82" name="Platshållare för text 81">
            <a:extLst>
              <a:ext uri="{FF2B5EF4-FFF2-40B4-BE49-F238E27FC236}">
                <a16:creationId xmlns:a16="http://schemas.microsoft.com/office/drawing/2014/main" id="{177B2430-8E16-7A13-57E6-5F9B2B213ABA}"/>
              </a:ext>
            </a:extLst>
          </p:cNvPr>
          <p:cNvSpPr>
            <a:spLocks noGrp="1"/>
          </p:cNvSpPr>
          <p:nvPr>
            <p:ph type="body" sz="quarter" idx="32"/>
          </p:nvPr>
        </p:nvSpPr>
        <p:spPr/>
        <p:txBody>
          <a:bodyPr/>
          <a:lstStyle/>
          <a:p>
            <a:endParaRPr lang="sv-SE"/>
          </a:p>
        </p:txBody>
      </p:sp>
      <p:sp>
        <p:nvSpPr>
          <p:cNvPr id="83" name="Platshållare för text 82">
            <a:extLst>
              <a:ext uri="{FF2B5EF4-FFF2-40B4-BE49-F238E27FC236}">
                <a16:creationId xmlns:a16="http://schemas.microsoft.com/office/drawing/2014/main" id="{ABB53C41-59FD-9194-EE94-EC5FA94D1338}"/>
              </a:ext>
            </a:extLst>
          </p:cNvPr>
          <p:cNvSpPr>
            <a:spLocks noGrp="1"/>
          </p:cNvSpPr>
          <p:nvPr>
            <p:ph type="body" sz="quarter" idx="33"/>
          </p:nvPr>
        </p:nvSpPr>
        <p:spPr/>
        <p:txBody>
          <a:bodyPr/>
          <a:lstStyle/>
          <a:p>
            <a:r>
              <a:rPr lang="sv-SE" dirty="0"/>
              <a:t>Vi följer upp våra kvalitetskrav, kvalificeringsvillkor, avtalsvillkor, beställarsynpunkter och eventuella reklamationer och avvikelser.</a:t>
            </a:r>
          </a:p>
          <a:p>
            <a:endParaRPr lang="sv-SE" dirty="0"/>
          </a:p>
        </p:txBody>
      </p:sp>
      <p:sp>
        <p:nvSpPr>
          <p:cNvPr id="84" name="Platshållare för text 83">
            <a:extLst>
              <a:ext uri="{FF2B5EF4-FFF2-40B4-BE49-F238E27FC236}">
                <a16:creationId xmlns:a16="http://schemas.microsoft.com/office/drawing/2014/main" id="{A04BF995-76B7-ABE6-4098-D554D3C8D6EA}"/>
              </a:ext>
            </a:extLst>
          </p:cNvPr>
          <p:cNvSpPr>
            <a:spLocks noGrp="1"/>
          </p:cNvSpPr>
          <p:nvPr>
            <p:ph type="body" sz="quarter" idx="34"/>
          </p:nvPr>
        </p:nvSpPr>
        <p:spPr>
          <a:xfrm>
            <a:off x="7115086" y="5654801"/>
            <a:ext cx="2063794" cy="563886"/>
          </a:xfrm>
        </p:spPr>
        <p:txBody>
          <a:bodyPr/>
          <a:lstStyle/>
          <a:p>
            <a:pPr marL="0" indent="0">
              <a:buNone/>
            </a:pPr>
            <a:r>
              <a:rPr lang="sv-SE" dirty="0"/>
              <a:t>SJ AB</a:t>
            </a:r>
          </a:p>
          <a:p>
            <a:pPr marL="0" indent="0">
              <a:buNone/>
            </a:pPr>
            <a:r>
              <a:rPr lang="sv-SE" dirty="0"/>
              <a:t>VR Sverige AB</a:t>
            </a:r>
          </a:p>
        </p:txBody>
      </p:sp>
      <p:graphicFrame>
        <p:nvGraphicFramePr>
          <p:cNvPr id="19" name="Diagram 18">
            <a:extLst>
              <a:ext uri="{FF2B5EF4-FFF2-40B4-BE49-F238E27FC236}">
                <a16:creationId xmlns:a16="http://schemas.microsoft.com/office/drawing/2014/main" id="{9E5EE2E6-CE5A-37F3-5154-EA2A9604D962}"/>
              </a:ext>
            </a:extLst>
          </p:cNvPr>
          <p:cNvGraphicFramePr/>
          <p:nvPr>
            <p:extLst>
              <p:ext uri="{D42A27DB-BD31-4B8C-83A1-F6EECF244321}">
                <p14:modId xmlns:p14="http://schemas.microsoft.com/office/powerpoint/2010/main" val="2635288132"/>
              </p:ext>
            </p:extLst>
          </p:nvPr>
        </p:nvGraphicFramePr>
        <p:xfrm>
          <a:off x="839788" y="1520826"/>
          <a:ext cx="5759585" cy="4712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latshållare för bild 1">
            <a:extLst>
              <a:ext uri="{FF2B5EF4-FFF2-40B4-BE49-F238E27FC236}">
                <a16:creationId xmlns:a16="http://schemas.microsoft.com/office/drawing/2014/main" id="{9C29F416-FCD7-BB94-C665-82C42C043D20}"/>
              </a:ext>
            </a:extLst>
          </p:cNvPr>
          <p:cNvPicPr>
            <a:picLocks noGrp="1" noChangeAspect="1"/>
          </p:cNvPicPr>
          <p:nvPr>
            <p:ph type="pic" sz="quarter" idx="13"/>
          </p:nvPr>
        </p:nvPicPr>
        <p:blipFill>
          <a:blip r:embed="rId8"/>
          <a:srcRect l="7865" r="7865"/>
          <a:stretch>
            <a:fillRect/>
          </a:stretch>
        </p:blipFill>
        <p:spPr>
          <a:prstGeom prst="rect">
            <a:avLst/>
          </a:prstGeom>
        </p:spPr>
      </p:pic>
    </p:spTree>
    <p:extLst>
      <p:ext uri="{BB962C8B-B14F-4D97-AF65-F5344CB8AC3E}">
        <p14:creationId xmlns:p14="http://schemas.microsoft.com/office/powerpoint/2010/main" val="283626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ubrik 167">
            <a:extLst>
              <a:ext uri="{FF2B5EF4-FFF2-40B4-BE49-F238E27FC236}">
                <a16:creationId xmlns:a16="http://schemas.microsoft.com/office/drawing/2014/main" id="{0ABE911B-AF47-B424-474B-35E92872FA93}"/>
              </a:ext>
            </a:extLst>
          </p:cNvPr>
          <p:cNvSpPr>
            <a:spLocks noGrp="1"/>
          </p:cNvSpPr>
          <p:nvPr>
            <p:ph type="title"/>
          </p:nvPr>
        </p:nvSpPr>
        <p:spPr/>
        <p:txBody>
          <a:bodyPr/>
          <a:lstStyle/>
          <a:p>
            <a:r>
              <a:rPr lang="sv-SE" dirty="0"/>
              <a:t>Tågresor 2020</a:t>
            </a:r>
          </a:p>
        </p:txBody>
      </p:sp>
      <p:pic>
        <p:nvPicPr>
          <p:cNvPr id="2" name="Platshållare för bild 1">
            <a:extLst>
              <a:ext uri="{FF2B5EF4-FFF2-40B4-BE49-F238E27FC236}">
                <a16:creationId xmlns:a16="http://schemas.microsoft.com/office/drawing/2014/main" id="{3C92A4F6-B55A-275F-9C2F-436962F6C4EB}"/>
              </a:ext>
            </a:extLst>
          </p:cNvPr>
          <p:cNvPicPr>
            <a:picLocks noGrp="1" noChangeAspect="1"/>
          </p:cNvPicPr>
          <p:nvPr>
            <p:ph type="pic" sz="quarter" idx="13"/>
          </p:nvPr>
        </p:nvPicPr>
        <p:blipFill>
          <a:blip r:embed="rId2"/>
          <a:srcRect l="7865" r="7865"/>
          <a:stretch>
            <a:fillRect/>
          </a:stretch>
        </p:blipFill>
        <p:spPr>
          <a:prstGeom prst="rect">
            <a:avLst/>
          </a:prstGeom>
        </p:spPr>
      </p:pic>
      <p:sp>
        <p:nvSpPr>
          <p:cNvPr id="4" name="Platshållare för text 3">
            <a:extLst>
              <a:ext uri="{FF2B5EF4-FFF2-40B4-BE49-F238E27FC236}">
                <a16:creationId xmlns:a16="http://schemas.microsoft.com/office/drawing/2014/main" id="{4F32931C-59E6-7A90-EB10-22B8CFB3DD2D}"/>
              </a:ext>
            </a:extLst>
          </p:cNvPr>
          <p:cNvSpPr>
            <a:spLocks noGrp="1"/>
          </p:cNvSpPr>
          <p:nvPr>
            <p:ph type="body" sz="quarter" idx="20"/>
          </p:nvPr>
        </p:nvSpPr>
        <p:spPr>
          <a:xfrm>
            <a:off x="839788" y="1520825"/>
            <a:ext cx="4114800" cy="265112"/>
          </a:xfrm>
        </p:spPr>
        <p:txBody>
          <a:bodyPr lIns="144000" rIns="144000"/>
          <a:lstStyle/>
          <a:p>
            <a:r>
              <a:rPr lang="en-US"/>
              <a:t>Omfattning</a:t>
            </a:r>
            <a:endParaRPr lang="sv-SE"/>
          </a:p>
        </p:txBody>
      </p:sp>
      <p:sp>
        <p:nvSpPr>
          <p:cNvPr id="170" name="Platshållare för text 169">
            <a:extLst>
              <a:ext uri="{FF2B5EF4-FFF2-40B4-BE49-F238E27FC236}">
                <a16:creationId xmlns:a16="http://schemas.microsoft.com/office/drawing/2014/main" id="{2F4A887A-39CD-05EB-3F38-0C1CA7A42740}"/>
              </a:ext>
            </a:extLst>
          </p:cNvPr>
          <p:cNvSpPr>
            <a:spLocks noGrp="1"/>
          </p:cNvSpPr>
          <p:nvPr>
            <p:ph type="body" sz="quarter" idx="22"/>
          </p:nvPr>
        </p:nvSpPr>
        <p:spPr/>
        <p:txBody>
          <a:bodyPr/>
          <a:lstStyle/>
          <a:p>
            <a:pPr>
              <a:lnSpc>
                <a:spcPts val="1500"/>
              </a:lnSpc>
              <a:spcAft>
                <a:spcPts val="600"/>
              </a:spcAft>
            </a:pPr>
            <a:r>
              <a:rPr lang="sv-SE" sz="1100" dirty="0">
                <a:effectLst/>
                <a:ea typeface="Times New Roman" panose="02020603050405020304" pitchFamily="18" charset="0"/>
                <a:cs typeface="Times New Roman" panose="02020603050405020304" pitchFamily="18" charset="0"/>
              </a:rPr>
              <a:t>Ramavtalet omfattar rabatterade inrikes tågresor med avgångar till och från destinationer i Sverige med leverantörerna SJ AB och VR Sverige AB. </a:t>
            </a:r>
          </a:p>
          <a:p>
            <a:pPr>
              <a:lnSpc>
                <a:spcPts val="1500"/>
              </a:lnSpc>
              <a:spcAft>
                <a:spcPts val="600"/>
              </a:spcAft>
            </a:pPr>
            <a:r>
              <a:rPr lang="sv-SE" sz="1100" dirty="0">
                <a:effectLst/>
                <a:ea typeface="Times New Roman" panose="02020603050405020304" pitchFamily="18" charset="0"/>
                <a:cs typeface="Times New Roman" panose="02020603050405020304" pitchFamily="18" charset="0"/>
              </a:rPr>
              <a:t>Avtalet rymmer samtliga inrikes tågsträckor som ramavtalsleverantörerna offentliggör i sitt utbud. Här ingår också eventuella säsongskort, periodkort, klippkort och pendlarkort.</a:t>
            </a:r>
          </a:p>
          <a:p>
            <a:endParaRPr lang="sv-SE" dirty="0"/>
          </a:p>
        </p:txBody>
      </p:sp>
      <p:sp>
        <p:nvSpPr>
          <p:cNvPr id="6" name="Platshållare för text 5">
            <a:extLst>
              <a:ext uri="{FF2B5EF4-FFF2-40B4-BE49-F238E27FC236}">
                <a16:creationId xmlns:a16="http://schemas.microsoft.com/office/drawing/2014/main" id="{E87378E7-4C05-638D-184E-6BC3235D22A9}"/>
              </a:ext>
            </a:extLst>
          </p:cNvPr>
          <p:cNvSpPr>
            <a:spLocks noGrp="1"/>
          </p:cNvSpPr>
          <p:nvPr>
            <p:ph type="body" sz="quarter" idx="23"/>
          </p:nvPr>
        </p:nvSpPr>
        <p:spPr>
          <a:xfrm>
            <a:off x="839788" y="4853611"/>
            <a:ext cx="4114800" cy="265112"/>
          </a:xfrm>
        </p:spPr>
        <p:txBody>
          <a:bodyPr lIns="144000" rIns="144000"/>
          <a:lstStyle/>
          <a:p>
            <a:r>
              <a:rPr lang="en-US"/>
              <a:t>Revision</a:t>
            </a:r>
            <a:endParaRPr lang="sv-SE"/>
          </a:p>
        </p:txBody>
      </p:sp>
      <p:sp>
        <p:nvSpPr>
          <p:cNvPr id="8" name="Platshållare för text 7">
            <a:extLst>
              <a:ext uri="{FF2B5EF4-FFF2-40B4-BE49-F238E27FC236}">
                <a16:creationId xmlns:a16="http://schemas.microsoft.com/office/drawing/2014/main" id="{D9C16310-EAFF-9D33-CF22-00281070CC62}"/>
              </a:ext>
            </a:extLst>
          </p:cNvPr>
          <p:cNvSpPr>
            <a:spLocks noGrp="1"/>
          </p:cNvSpPr>
          <p:nvPr>
            <p:ph type="body" sz="quarter" idx="25"/>
          </p:nvPr>
        </p:nvSpPr>
        <p:spPr>
          <a:xfrm>
            <a:off x="5084000" y="1520825"/>
            <a:ext cx="4114800" cy="265112"/>
          </a:xfrm>
        </p:spPr>
        <p:txBody>
          <a:bodyPr lIns="144000" rIns="144000"/>
          <a:lstStyle/>
          <a:p>
            <a:r>
              <a:rPr lang="en-US"/>
              <a:t>Fördjupning</a:t>
            </a:r>
            <a:endParaRPr lang="sv-SE"/>
          </a:p>
        </p:txBody>
      </p:sp>
      <p:sp>
        <p:nvSpPr>
          <p:cNvPr id="10" name="Platshållare för text 9">
            <a:extLst>
              <a:ext uri="{FF2B5EF4-FFF2-40B4-BE49-F238E27FC236}">
                <a16:creationId xmlns:a16="http://schemas.microsoft.com/office/drawing/2014/main" id="{5F4BB145-D981-88E7-C2C6-F65E477495A4}"/>
              </a:ext>
            </a:extLst>
          </p:cNvPr>
          <p:cNvSpPr>
            <a:spLocks noGrp="1"/>
          </p:cNvSpPr>
          <p:nvPr>
            <p:ph type="body" sz="quarter" idx="27"/>
          </p:nvPr>
        </p:nvSpPr>
        <p:spPr>
          <a:xfrm>
            <a:off x="5087938" y="4100415"/>
            <a:ext cx="4114800" cy="265112"/>
          </a:xfrm>
        </p:spPr>
        <p:txBody>
          <a:bodyPr lIns="144000" rIns="144000"/>
          <a:lstStyle/>
          <a:p>
            <a:r>
              <a:rPr lang="en-US"/>
              <a:t>Hållbarhet</a:t>
            </a:r>
            <a:endParaRPr lang="sv-SE"/>
          </a:p>
        </p:txBody>
      </p:sp>
      <p:sp>
        <p:nvSpPr>
          <p:cNvPr id="171" name="Platshållare för bild 170">
            <a:extLst>
              <a:ext uri="{FF2B5EF4-FFF2-40B4-BE49-F238E27FC236}">
                <a16:creationId xmlns:a16="http://schemas.microsoft.com/office/drawing/2014/main" id="{080570F8-A3AE-76C8-B88C-9C4177BA6F2E}"/>
              </a:ext>
            </a:extLst>
          </p:cNvPr>
          <p:cNvSpPr>
            <a:spLocks noGrp="1"/>
          </p:cNvSpPr>
          <p:nvPr>
            <p:ph type="pic" sz="quarter" idx="29"/>
          </p:nvPr>
        </p:nvSpPr>
        <p:spPr/>
        <p:txBody>
          <a:bodyPr/>
          <a:lstStyle/>
          <a:p>
            <a:endParaRPr lang="sv-SE"/>
          </a:p>
        </p:txBody>
      </p:sp>
      <p:sp>
        <p:nvSpPr>
          <p:cNvPr id="172" name="Platshållare för bild 171">
            <a:extLst>
              <a:ext uri="{FF2B5EF4-FFF2-40B4-BE49-F238E27FC236}">
                <a16:creationId xmlns:a16="http://schemas.microsoft.com/office/drawing/2014/main" id="{7DF7F244-68EC-8187-8042-0F7230BC26CA}"/>
              </a:ext>
            </a:extLst>
          </p:cNvPr>
          <p:cNvSpPr>
            <a:spLocks noGrp="1"/>
          </p:cNvSpPr>
          <p:nvPr>
            <p:ph type="pic" sz="quarter" idx="30"/>
          </p:nvPr>
        </p:nvSpPr>
        <p:spPr/>
        <p:txBody>
          <a:bodyPr/>
          <a:lstStyle/>
          <a:p>
            <a:endParaRPr lang="sv-SE"/>
          </a:p>
        </p:txBody>
      </p:sp>
      <p:sp>
        <p:nvSpPr>
          <p:cNvPr id="174" name="Platshållare för bild 173">
            <a:extLst>
              <a:ext uri="{FF2B5EF4-FFF2-40B4-BE49-F238E27FC236}">
                <a16:creationId xmlns:a16="http://schemas.microsoft.com/office/drawing/2014/main" id="{712FFE59-724C-BBFD-10ED-584E26B7A46D}"/>
              </a:ext>
            </a:extLst>
          </p:cNvPr>
          <p:cNvSpPr>
            <a:spLocks noGrp="1"/>
          </p:cNvSpPr>
          <p:nvPr>
            <p:ph type="pic" sz="quarter" idx="32"/>
          </p:nvPr>
        </p:nvSpPr>
        <p:spPr/>
        <p:txBody>
          <a:bodyPr/>
          <a:lstStyle/>
          <a:p>
            <a:endParaRPr lang="sv-SE"/>
          </a:p>
        </p:txBody>
      </p:sp>
      <p:sp>
        <p:nvSpPr>
          <p:cNvPr id="176" name="Platshållare för bild 175">
            <a:extLst>
              <a:ext uri="{FF2B5EF4-FFF2-40B4-BE49-F238E27FC236}">
                <a16:creationId xmlns:a16="http://schemas.microsoft.com/office/drawing/2014/main" id="{9FBE292B-9411-DF6C-5D12-4FCB3A71C5FF}"/>
              </a:ext>
            </a:extLst>
          </p:cNvPr>
          <p:cNvSpPr>
            <a:spLocks noGrp="1"/>
          </p:cNvSpPr>
          <p:nvPr>
            <p:ph type="pic" sz="quarter" idx="34"/>
          </p:nvPr>
        </p:nvSpPr>
        <p:spPr/>
        <p:txBody>
          <a:bodyPr/>
          <a:lstStyle/>
          <a:p>
            <a:endParaRPr lang="sv-SE"/>
          </a:p>
        </p:txBody>
      </p:sp>
      <p:sp>
        <p:nvSpPr>
          <p:cNvPr id="178" name="Platshållare för bild 177">
            <a:extLst>
              <a:ext uri="{FF2B5EF4-FFF2-40B4-BE49-F238E27FC236}">
                <a16:creationId xmlns:a16="http://schemas.microsoft.com/office/drawing/2014/main" id="{41F22477-05F9-B357-0B2A-9235C1378E30}"/>
              </a:ext>
            </a:extLst>
          </p:cNvPr>
          <p:cNvSpPr>
            <a:spLocks noGrp="1"/>
          </p:cNvSpPr>
          <p:nvPr>
            <p:ph type="pic" sz="quarter" idx="36"/>
          </p:nvPr>
        </p:nvSpPr>
        <p:spPr/>
        <p:txBody>
          <a:bodyPr/>
          <a:lstStyle/>
          <a:p>
            <a:endParaRPr lang="sv-SE"/>
          </a:p>
        </p:txBody>
      </p:sp>
      <p:sp>
        <p:nvSpPr>
          <p:cNvPr id="179" name="Platshållare för bild 178">
            <a:extLst>
              <a:ext uri="{FF2B5EF4-FFF2-40B4-BE49-F238E27FC236}">
                <a16:creationId xmlns:a16="http://schemas.microsoft.com/office/drawing/2014/main" id="{050774FF-58EE-F4AE-C3B6-19F186B2CE54}"/>
              </a:ext>
            </a:extLst>
          </p:cNvPr>
          <p:cNvSpPr>
            <a:spLocks noGrp="1"/>
          </p:cNvSpPr>
          <p:nvPr>
            <p:ph type="pic" sz="quarter" idx="37"/>
          </p:nvPr>
        </p:nvSpPr>
        <p:spPr/>
        <p:txBody>
          <a:bodyPr/>
          <a:lstStyle/>
          <a:p>
            <a:endParaRPr lang="sv-SE"/>
          </a:p>
        </p:txBody>
      </p:sp>
      <p:sp>
        <p:nvSpPr>
          <p:cNvPr id="180" name="Platshållare för bild 179">
            <a:extLst>
              <a:ext uri="{FF2B5EF4-FFF2-40B4-BE49-F238E27FC236}">
                <a16:creationId xmlns:a16="http://schemas.microsoft.com/office/drawing/2014/main" id="{DE6F82E4-76B8-49D3-60B1-A854378D21BF}"/>
              </a:ext>
            </a:extLst>
          </p:cNvPr>
          <p:cNvSpPr>
            <a:spLocks noGrp="1"/>
          </p:cNvSpPr>
          <p:nvPr>
            <p:ph type="pic" sz="quarter" idx="38"/>
          </p:nvPr>
        </p:nvSpPr>
        <p:spPr/>
        <p:txBody>
          <a:bodyPr/>
          <a:lstStyle/>
          <a:p>
            <a:endParaRPr lang="sv-SE"/>
          </a:p>
        </p:txBody>
      </p:sp>
      <p:sp>
        <p:nvSpPr>
          <p:cNvPr id="181" name="Platshållare för bild 180">
            <a:extLst>
              <a:ext uri="{FF2B5EF4-FFF2-40B4-BE49-F238E27FC236}">
                <a16:creationId xmlns:a16="http://schemas.microsoft.com/office/drawing/2014/main" id="{54124967-3BF0-402D-197B-05A2EDF26742}"/>
              </a:ext>
            </a:extLst>
          </p:cNvPr>
          <p:cNvSpPr>
            <a:spLocks noGrp="1"/>
          </p:cNvSpPr>
          <p:nvPr>
            <p:ph type="pic" sz="quarter" idx="39"/>
          </p:nvPr>
        </p:nvSpPr>
        <p:spPr/>
        <p:txBody>
          <a:bodyPr/>
          <a:lstStyle/>
          <a:p>
            <a:endParaRPr lang="sv-SE"/>
          </a:p>
        </p:txBody>
      </p:sp>
      <p:sp>
        <p:nvSpPr>
          <p:cNvPr id="182" name="Platshållare för bild 181">
            <a:extLst>
              <a:ext uri="{FF2B5EF4-FFF2-40B4-BE49-F238E27FC236}">
                <a16:creationId xmlns:a16="http://schemas.microsoft.com/office/drawing/2014/main" id="{2F5B605D-FAFF-E134-6D1C-6124EE22309D}"/>
              </a:ext>
            </a:extLst>
          </p:cNvPr>
          <p:cNvSpPr>
            <a:spLocks noGrp="1"/>
          </p:cNvSpPr>
          <p:nvPr>
            <p:ph type="pic" sz="quarter" idx="40"/>
          </p:nvPr>
        </p:nvSpPr>
        <p:spPr/>
        <p:txBody>
          <a:bodyPr/>
          <a:lstStyle/>
          <a:p>
            <a:endParaRPr lang="sv-SE"/>
          </a:p>
        </p:txBody>
      </p:sp>
      <p:sp>
        <p:nvSpPr>
          <p:cNvPr id="183" name="Platshållare för text 182">
            <a:extLst>
              <a:ext uri="{FF2B5EF4-FFF2-40B4-BE49-F238E27FC236}">
                <a16:creationId xmlns:a16="http://schemas.microsoft.com/office/drawing/2014/main" id="{C04D61F9-BCB1-4E87-E8D6-46CA68AF0208}"/>
              </a:ext>
            </a:extLst>
          </p:cNvPr>
          <p:cNvSpPr>
            <a:spLocks noGrp="1"/>
          </p:cNvSpPr>
          <p:nvPr>
            <p:ph type="body" sz="quarter" idx="43"/>
          </p:nvPr>
        </p:nvSpPr>
        <p:spPr/>
        <p:txBody>
          <a:bodyPr/>
          <a:lstStyle/>
          <a:p>
            <a:endParaRPr lang="sv-SE"/>
          </a:p>
        </p:txBody>
      </p:sp>
      <p:sp>
        <p:nvSpPr>
          <p:cNvPr id="184" name="Platshållare för text 183">
            <a:extLst>
              <a:ext uri="{FF2B5EF4-FFF2-40B4-BE49-F238E27FC236}">
                <a16:creationId xmlns:a16="http://schemas.microsoft.com/office/drawing/2014/main" id="{8B41A800-BB61-6300-B8CB-4F19C3BEF5DE}"/>
              </a:ext>
            </a:extLst>
          </p:cNvPr>
          <p:cNvSpPr>
            <a:spLocks noGrp="1"/>
          </p:cNvSpPr>
          <p:nvPr>
            <p:ph type="body" sz="quarter" idx="44"/>
          </p:nvPr>
        </p:nvSpPr>
        <p:spPr/>
        <p:txBody>
          <a:bodyPr/>
          <a:lstStyle/>
          <a:p>
            <a:pPr marL="108000" indent="-108000">
              <a:lnSpc>
                <a:spcPts val="1500"/>
              </a:lnSpc>
              <a:spcAft>
                <a:spcPts val="600"/>
              </a:spcAft>
              <a:buFont typeface="Arial" panose="020B0604020202020204" pitchFamily="34" charset="0"/>
              <a:buChar char="•"/>
            </a:pPr>
            <a:r>
              <a:rPr lang="sv-SE" sz="1100" dirty="0">
                <a:cs typeface="Times New Roman" panose="02020603050405020304" pitchFamily="18" charset="0"/>
              </a:rPr>
              <a:t>Inledningsvis behöver ni som kund kontakta leverantörerna för att få ett kundnummer som era medarbetares bokningar sedan kan kopplas till. </a:t>
            </a:r>
          </a:p>
          <a:p>
            <a:pPr marL="108000" indent="-108000">
              <a:lnSpc>
                <a:spcPts val="1500"/>
              </a:lnSpc>
              <a:spcAft>
                <a:spcPts val="600"/>
              </a:spcAft>
              <a:buFont typeface="Arial" panose="020B0604020202020204" pitchFamily="34" charset="0"/>
              <a:buChar char="•"/>
            </a:pPr>
            <a:r>
              <a:rPr lang="sv-SE" sz="1100" dirty="0">
                <a:cs typeface="Times New Roman" panose="02020603050405020304" pitchFamily="18" charset="0"/>
              </a:rPr>
              <a:t>För detta ramavtal gäller särskild fördelningsnyckel som innebär att resenären med hänvisning till ramavtalet avropar från den leverantör som kan erbjuda den tjänst som bäst kan tillgodose resenärens behov vid avropstillfället utifrån en eller flera av i ramavtalet fastställda parametrar</a:t>
            </a:r>
          </a:p>
        </p:txBody>
      </p:sp>
      <p:sp>
        <p:nvSpPr>
          <p:cNvPr id="185" name="Platshållare för text 184">
            <a:extLst>
              <a:ext uri="{FF2B5EF4-FFF2-40B4-BE49-F238E27FC236}">
                <a16:creationId xmlns:a16="http://schemas.microsoft.com/office/drawing/2014/main" id="{30AA257E-A775-5BC9-541C-82330D5EF89C}"/>
              </a:ext>
            </a:extLst>
          </p:cNvPr>
          <p:cNvSpPr>
            <a:spLocks noGrp="1"/>
          </p:cNvSpPr>
          <p:nvPr>
            <p:ph type="body" sz="quarter" idx="45"/>
          </p:nvPr>
        </p:nvSpPr>
        <p:spPr/>
        <p:txBody>
          <a:bodyPr/>
          <a:lstStyle/>
          <a:p>
            <a:pPr marL="171450" indent="-171450">
              <a:buFont typeface="Arial" panose="020B0604020202020204" pitchFamily="34" charset="0"/>
              <a:buChar char="•"/>
            </a:pPr>
            <a:r>
              <a:rPr lang="sv-SE" sz="1100" dirty="0">
                <a:cs typeface="Times New Roman" panose="02020603050405020304" pitchFamily="18" charset="0"/>
              </a:rPr>
              <a:t>Fokus för miljön genom krav på att livsmedel och artiklar ombord ska till så stor del som möjligt vara ekologiskt, kravmärkt eller likvärdigt. Leverantören ska under ramavtalsperioden även verka för att så stor andel som möjligt av engångsartiklarna som erbjuds ombord är återvinningsbara.</a:t>
            </a:r>
          </a:p>
          <a:p>
            <a:pPr marL="171450" indent="-171450">
              <a:buFont typeface="Arial" panose="020B0604020202020204" pitchFamily="34" charset="0"/>
              <a:buChar char="•"/>
            </a:pPr>
            <a:r>
              <a:rPr lang="sv-SE" sz="1100" dirty="0">
                <a:cs typeface="Times New Roman" panose="02020603050405020304" pitchFamily="18" charset="0"/>
              </a:rPr>
              <a:t>I och med bokning av tågbiljetter till största delen sker digitalt är det viktigt att leverantören driver sin digitaliserade utveckling mot en klimatneutral datalagring. Ramavtalet har krav på att leverantören ska ta fram en målsättning för klimatneutral datalagring</a:t>
            </a:r>
          </a:p>
        </p:txBody>
      </p:sp>
      <p:sp>
        <p:nvSpPr>
          <p:cNvPr id="186" name="Platshållare för text 185">
            <a:extLst>
              <a:ext uri="{FF2B5EF4-FFF2-40B4-BE49-F238E27FC236}">
                <a16:creationId xmlns:a16="http://schemas.microsoft.com/office/drawing/2014/main" id="{416731F9-C6B2-45BC-E9E4-18FA1B8062E4}"/>
              </a:ext>
            </a:extLst>
          </p:cNvPr>
          <p:cNvSpPr>
            <a:spLocks noGrp="1"/>
          </p:cNvSpPr>
          <p:nvPr>
            <p:ph type="body" sz="quarter" idx="46"/>
          </p:nvPr>
        </p:nvSpPr>
        <p:spPr/>
        <p:txBody>
          <a:bodyPr/>
          <a:lstStyle/>
          <a:p>
            <a:pPr marL="0" indent="0">
              <a:buNone/>
            </a:pPr>
            <a:r>
              <a:rPr lang="sv-SE" dirty="0"/>
              <a:t>Minst en revision genomförs under avtalsperioden.</a:t>
            </a:r>
          </a:p>
        </p:txBody>
      </p:sp>
      <p:sp>
        <p:nvSpPr>
          <p:cNvPr id="187" name="Platshållare för bild 186">
            <a:extLst>
              <a:ext uri="{FF2B5EF4-FFF2-40B4-BE49-F238E27FC236}">
                <a16:creationId xmlns:a16="http://schemas.microsoft.com/office/drawing/2014/main" id="{E193D0A4-2321-4ADB-AEA2-801FDB7AD482}"/>
              </a:ext>
            </a:extLst>
          </p:cNvPr>
          <p:cNvSpPr>
            <a:spLocks noGrp="1"/>
          </p:cNvSpPr>
          <p:nvPr>
            <p:ph type="pic" sz="quarter" idx="47"/>
          </p:nvPr>
        </p:nvSpPr>
        <p:spPr/>
        <p:txBody>
          <a:bodyPr/>
          <a:lstStyle/>
          <a:p>
            <a:endParaRPr lang="sv-SE"/>
          </a:p>
        </p:txBody>
      </p:sp>
      <p:sp>
        <p:nvSpPr>
          <p:cNvPr id="188" name="Platshållare för bild 187">
            <a:extLst>
              <a:ext uri="{FF2B5EF4-FFF2-40B4-BE49-F238E27FC236}">
                <a16:creationId xmlns:a16="http://schemas.microsoft.com/office/drawing/2014/main" id="{BC0ADD96-DA81-7A5B-6572-6BA22F77F722}"/>
              </a:ext>
            </a:extLst>
          </p:cNvPr>
          <p:cNvSpPr>
            <a:spLocks noGrp="1"/>
          </p:cNvSpPr>
          <p:nvPr>
            <p:ph type="pic" sz="quarter" idx="48"/>
          </p:nvPr>
        </p:nvSpPr>
        <p:spPr/>
        <p:txBody>
          <a:bodyPr/>
          <a:lstStyle/>
          <a:p>
            <a:endParaRPr lang="sv-SE"/>
          </a:p>
        </p:txBody>
      </p:sp>
      <p:pic>
        <p:nvPicPr>
          <p:cNvPr id="5" name="Picture 14" descr="7. Hållbar energi för alla. Gul kvadrat, text och symbol i vitt.  En sol med en powersymbol i mitten. Solen har tolv strålar.">
            <a:extLst>
              <a:ext uri="{FF2B5EF4-FFF2-40B4-BE49-F238E27FC236}">
                <a16:creationId xmlns:a16="http://schemas.microsoft.com/office/drawing/2014/main" id="{A028A069-469C-3E25-5A1A-2D4A5709C5A5}"/>
              </a:ext>
            </a:extLst>
          </p:cNvPr>
          <p:cNvPicPr>
            <a:picLocks noGrp="1" noChangeAspect="1" noChangeArrowheads="1"/>
          </p:cNvPicPr>
          <p:nvPr>
            <p:ph type="pic" sz="quarter" idx="31"/>
          </p:nvPr>
        </p:nvPicPr>
        <p:blipFill>
          <a:blip r:embed="rId3" cstate="screen">
            <a:extLst>
              <a:ext uri="{28A0092B-C50C-407E-A947-70E740481C1C}">
                <a14:useLocalDpi xmlns:a14="http://schemas.microsoft.com/office/drawing/2010/main"/>
              </a:ext>
            </a:extLst>
          </a:blip>
          <a:srcRect/>
          <a:stretch>
            <a:fillRect/>
          </a:stretch>
        </p:blipFill>
        <p:spPr bwMode="auto">
          <a:xfrm>
            <a:off x="9804400" y="1441450"/>
            <a:ext cx="671513" cy="6715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0" descr="10. Minskad ojämlikhet. Cerise kvadrat, text och symbol i vitt. Ett likhetstecken omgivet av fyra trianglar pekande i de fyra väderstrecken">
            <a:extLst>
              <a:ext uri="{FF2B5EF4-FFF2-40B4-BE49-F238E27FC236}">
                <a16:creationId xmlns:a16="http://schemas.microsoft.com/office/drawing/2014/main" id="{8CD8DF85-F0EB-7F80-3B08-9DB4B287DFFA}"/>
              </a:ext>
            </a:extLst>
          </p:cNvPr>
          <p:cNvPicPr>
            <a:picLocks noGrp="1" noChangeAspect="1" noChangeArrowheads="1"/>
          </p:cNvPicPr>
          <p:nvPr>
            <p:ph type="pic" sz="quarter" idx="33"/>
          </p:nvPr>
        </p:nvPicPr>
        <p:blipFill>
          <a:blip r:embed="rId4" cstate="screen">
            <a:extLst>
              <a:ext uri="{28A0092B-C50C-407E-A947-70E740481C1C}">
                <a14:useLocalDpi xmlns:a14="http://schemas.microsoft.com/office/drawing/2010/main"/>
              </a:ext>
            </a:extLst>
          </a:blip>
          <a:srcRect/>
          <a:stretch>
            <a:fillRect/>
          </a:stretch>
        </p:blipFill>
        <p:spPr bwMode="auto">
          <a:xfrm>
            <a:off x="9804400" y="2262188"/>
            <a:ext cx="671513" cy="67151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2" descr="11. Hållbara städer och samhällen. Guldgul kvadrat, text och symbol i vitt. En rad av fyra olika hustyper.">
            <a:extLst>
              <a:ext uri="{FF2B5EF4-FFF2-40B4-BE49-F238E27FC236}">
                <a16:creationId xmlns:a16="http://schemas.microsoft.com/office/drawing/2014/main" id="{ABA567DB-E4BE-4EC4-CE54-3A00986036AE}"/>
              </a:ext>
            </a:extLst>
          </p:cNvPr>
          <p:cNvPicPr>
            <a:picLocks noGrp="1" noChangeAspect="1" noChangeArrowheads="1"/>
          </p:cNvPicPr>
          <p:nvPr>
            <p:ph type="pic" sz="quarter" idx="35"/>
          </p:nvPr>
        </p:nvPicPr>
        <p:blipFill>
          <a:blip r:embed="rId5" cstate="screen">
            <a:extLst>
              <a:ext uri="{28A0092B-C50C-407E-A947-70E740481C1C}">
                <a14:useLocalDpi xmlns:a14="http://schemas.microsoft.com/office/drawing/2010/main"/>
              </a:ext>
            </a:extLst>
          </a:blip>
          <a:srcRect/>
          <a:stretch>
            <a:fillRect/>
          </a:stretch>
        </p:blipFill>
        <p:spPr bwMode="auto">
          <a:xfrm>
            <a:off x="9804400" y="3082925"/>
            <a:ext cx="671513" cy="671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601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pic>
        <p:nvPicPr>
          <p:cNvPr id="2"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D1BA380F-9C60-6298-D0C1-4D06360C2F7B}"/>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39788" y="619025"/>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2. Ingen hunger. Senapsgul kvadrat, text och symbol i vitt.  En rund matskål som det ångar ur.">
            <a:extLst>
              <a:ext uri="{FF2B5EF4-FFF2-40B4-BE49-F238E27FC236}">
                <a16:creationId xmlns:a16="http://schemas.microsoft.com/office/drawing/2014/main" id="{B2E756E7-4F8C-F675-D91B-1A7D99C5F337}"/>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048807" y="619025"/>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3. God hälsa och välbefinnande. Grön kvadrat, text och symbol i vitt.  En EKG-kurva som avslutas med ett hjärta.">
            <a:extLst>
              <a:ext uri="{FF2B5EF4-FFF2-40B4-BE49-F238E27FC236}">
                <a16:creationId xmlns:a16="http://schemas.microsoft.com/office/drawing/2014/main" id="{7B4F4C5E-F48D-6570-9AD6-C336D4AC8680}"/>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257826" y="619025"/>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4. God utbildning för alla.  Mörkröd kvadrat, text och symbol i vitt.  En uppslagen bok med en penna bredvid.">
            <a:extLst>
              <a:ext uri="{FF2B5EF4-FFF2-40B4-BE49-F238E27FC236}">
                <a16:creationId xmlns:a16="http://schemas.microsoft.com/office/drawing/2014/main" id="{9264598A-E743-BA29-BB08-F62DBCCCE6C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460704" y="619025"/>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57106908-36E9-5EAA-4F7C-C4F60BF2BD25}"/>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839788" y="1761212"/>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027EA7A9-764F-4FE8-A214-0AD57B40DC23}"/>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2048807" y="1761212"/>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7. Hållbar energi för alla. Gul kvadrat, text och symbol i vitt.  En sol med en powersymbol i mitten. Solen har tolv strålar.">
            <a:extLst>
              <a:ext uri="{FF2B5EF4-FFF2-40B4-BE49-F238E27FC236}">
                <a16:creationId xmlns:a16="http://schemas.microsoft.com/office/drawing/2014/main" id="{6C769151-BBBC-9C8D-7C07-36B746AE305F}"/>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3257826" y="1761212"/>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B68503EF-F74D-D552-0FD2-781632DDDF04}"/>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4460704" y="1761212"/>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A8A8B50-1109-7C27-876A-72BAD372F383}"/>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839788" y="290339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0" descr="10. Minskad ojämlikhet. Cerise kvadrat, text och symbol i vitt. Ett likhetstecken omgivet av fyra trianglar pekande i de fyra väderstrecken">
            <a:extLst>
              <a:ext uri="{FF2B5EF4-FFF2-40B4-BE49-F238E27FC236}">
                <a16:creationId xmlns:a16="http://schemas.microsoft.com/office/drawing/2014/main" id="{CD880171-B9D8-0F16-EE5F-8A2A3E78574C}"/>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2048807" y="290339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2" descr="11. Hållbara städer och samhällen. Guldgul kvadrat, text och symbol i vitt. En rad av fyra olika hustyper.">
            <a:extLst>
              <a:ext uri="{FF2B5EF4-FFF2-40B4-BE49-F238E27FC236}">
                <a16:creationId xmlns:a16="http://schemas.microsoft.com/office/drawing/2014/main" id="{C6AB3C32-60C7-AF4D-DE47-2FDC9A75C90B}"/>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3257826" y="290339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4AB2C026-7B79-132D-7046-D0F0AA73D114}"/>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4460704" y="290339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6" descr="13. Bekämpa klimatförändringarna. Mörkgrön kvadrat, text och symbol i vitt. Ett öga, där irisen är ett jordklot.">
            <a:extLst>
              <a:ext uri="{FF2B5EF4-FFF2-40B4-BE49-F238E27FC236}">
                <a16:creationId xmlns:a16="http://schemas.microsoft.com/office/drawing/2014/main" id="{69739064-E43C-5982-A372-03F5A98AAB5A}"/>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847604" y="4045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8" descr="14. Hav och marina resurser. Blå kvadrat, text och symbol i vitt. En fisk under två våglinjer.">
            <a:extLst>
              <a:ext uri="{FF2B5EF4-FFF2-40B4-BE49-F238E27FC236}">
                <a16:creationId xmlns:a16="http://schemas.microsoft.com/office/drawing/2014/main" id="{D14805A1-DC3B-9D04-D9A4-CF244BF548D5}"/>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2048807" y="4045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8E346116-64B7-3991-F350-F4BF9939AA2B}"/>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3255413" y="4045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DF77754D-56FD-CB1C-64D8-12BFCBB6A63A}"/>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4455879" y="4045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4" descr="17. Genomförande och globalt partnerskap. Marinblå kvadrat, text och symbol i vitt. Fem ringar överlappar varandra i en cirkel.">
            <a:extLst>
              <a:ext uri="{FF2B5EF4-FFF2-40B4-BE49-F238E27FC236}">
                <a16:creationId xmlns:a16="http://schemas.microsoft.com/office/drawing/2014/main" id="{B566E641-3C48-2DD8-9C66-3FB481961794}"/>
              </a:ext>
            </a:extLst>
          </p:cNvPr>
          <p:cNvPicPr>
            <a:picLocks noChangeAspect="1" noChangeArrowheads="1"/>
          </p:cNvPicPr>
          <p:nvPr/>
        </p:nvPicPr>
        <p:blipFill>
          <a:blip r:embed="rId19" cstate="screen">
            <a:extLst>
              <a:ext uri="{28A0092B-C50C-407E-A947-70E740481C1C}">
                <a14:useLocalDpi xmlns:a14="http://schemas.microsoft.com/office/drawing/2010/main"/>
              </a:ext>
            </a:extLst>
          </a:blip>
          <a:srcRect/>
          <a:stretch>
            <a:fillRect/>
          </a:stretch>
        </p:blipFill>
        <p:spPr bwMode="auto">
          <a:xfrm>
            <a:off x="847604" y="5187775"/>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9" name="Bild 18">
            <a:extLst>
              <a:ext uri="{FF2B5EF4-FFF2-40B4-BE49-F238E27FC236}">
                <a16:creationId xmlns:a16="http://schemas.microsoft.com/office/drawing/2014/main" id="{6C39A009-1D45-7F9A-5E51-6E0C1E1F32FC}"/>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8032839" y="620713"/>
            <a:ext cx="540000" cy="540000"/>
          </a:xfrm>
          <a:prstGeom prst="rect">
            <a:avLst/>
          </a:prstGeom>
        </p:spPr>
      </p:pic>
      <p:pic>
        <p:nvPicPr>
          <p:cNvPr id="20" name="Bild 19">
            <a:extLst>
              <a:ext uri="{FF2B5EF4-FFF2-40B4-BE49-F238E27FC236}">
                <a16:creationId xmlns:a16="http://schemas.microsoft.com/office/drawing/2014/main" id="{1E8F2A2F-773C-AC67-931A-9E68ED4A2A2B}"/>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506506" y="620713"/>
            <a:ext cx="540000" cy="540000"/>
          </a:xfrm>
          <a:prstGeom prst="rect">
            <a:avLst/>
          </a:prstGeom>
        </p:spPr>
      </p:pic>
      <p:pic>
        <p:nvPicPr>
          <p:cNvPr id="21" name="Bild 20">
            <a:extLst>
              <a:ext uri="{FF2B5EF4-FFF2-40B4-BE49-F238E27FC236}">
                <a16:creationId xmlns:a16="http://schemas.microsoft.com/office/drawing/2014/main" id="{4C61D15C-F2B9-3A43-6989-9E7C451E76D6}"/>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9326033" y="620713"/>
            <a:ext cx="540000" cy="540000"/>
          </a:xfrm>
          <a:prstGeom prst="rect">
            <a:avLst/>
          </a:prstGeom>
        </p:spPr>
      </p:pic>
      <p:pic>
        <p:nvPicPr>
          <p:cNvPr id="22" name="Bild 21">
            <a:extLst>
              <a:ext uri="{FF2B5EF4-FFF2-40B4-BE49-F238E27FC236}">
                <a16:creationId xmlns:a16="http://schemas.microsoft.com/office/drawing/2014/main" id="{E4DEA870-A91C-D100-D6F0-BA6A7DB1C659}"/>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9325196" y="1812997"/>
            <a:ext cx="540000" cy="540000"/>
          </a:xfrm>
          <a:prstGeom prst="rect">
            <a:avLst/>
          </a:prstGeom>
        </p:spPr>
      </p:pic>
      <p:pic>
        <p:nvPicPr>
          <p:cNvPr id="23" name="Bild 22">
            <a:extLst>
              <a:ext uri="{FF2B5EF4-FFF2-40B4-BE49-F238E27FC236}">
                <a16:creationId xmlns:a16="http://schemas.microsoft.com/office/drawing/2014/main" id="{46E7BB32-F5F0-B2BA-E9DC-4E76E582A3CC}"/>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9325196" y="3005280"/>
            <a:ext cx="540000" cy="540000"/>
          </a:xfrm>
          <a:prstGeom prst="rect">
            <a:avLst/>
          </a:prstGeom>
        </p:spPr>
      </p:pic>
      <p:pic>
        <p:nvPicPr>
          <p:cNvPr id="24" name="Bild 23">
            <a:extLst>
              <a:ext uri="{FF2B5EF4-FFF2-40B4-BE49-F238E27FC236}">
                <a16:creationId xmlns:a16="http://schemas.microsoft.com/office/drawing/2014/main" id="{361B23F6-10A6-A1BE-7F9B-E44BADD2C934}"/>
              </a:ext>
            </a:extLst>
          </p:cNvPr>
          <p:cNvPicPr>
            <a:picLocks noChangeAspect="1"/>
          </p:cNvPicPr>
          <p:nvPr/>
        </p:nvPicPr>
        <p:blipFill>
          <a:blip r:embed="rId30">
            <a:extLst>
              <a:ext uri="{96DAC541-7B7A-43D3-8B79-37D633B846F1}">
                <asvg:svgBlip xmlns:asvg="http://schemas.microsoft.com/office/drawing/2016/SVG/main" r:embed="rId31"/>
              </a:ext>
            </a:extLst>
          </a:blip>
          <a:stretch>
            <a:fillRect/>
          </a:stretch>
        </p:blipFill>
        <p:spPr>
          <a:xfrm>
            <a:off x="6731371" y="5389847"/>
            <a:ext cx="540000" cy="540000"/>
          </a:xfrm>
          <a:prstGeom prst="rect">
            <a:avLst/>
          </a:prstGeom>
        </p:spPr>
      </p:pic>
      <p:pic>
        <p:nvPicPr>
          <p:cNvPr id="25" name="Bild 24">
            <a:extLst>
              <a:ext uri="{FF2B5EF4-FFF2-40B4-BE49-F238E27FC236}">
                <a16:creationId xmlns:a16="http://schemas.microsoft.com/office/drawing/2014/main" id="{9DBC2BBB-DF00-2416-E3A3-9B044BB3CCCB}"/>
              </a:ext>
            </a:extLst>
          </p:cNvPr>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a:off x="9325196" y="5389847"/>
            <a:ext cx="540000" cy="540000"/>
          </a:xfrm>
          <a:prstGeom prst="rect">
            <a:avLst/>
          </a:prstGeom>
        </p:spPr>
      </p:pic>
      <p:pic>
        <p:nvPicPr>
          <p:cNvPr id="26" name="Bild 25">
            <a:extLst>
              <a:ext uri="{FF2B5EF4-FFF2-40B4-BE49-F238E27FC236}">
                <a16:creationId xmlns:a16="http://schemas.microsoft.com/office/drawing/2014/main" id="{19BBB6EE-E37D-CF08-2DC0-F006DAA94436}"/>
              </a:ext>
            </a:extLst>
          </p:cNvPr>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a:off x="8031163" y="5389847"/>
            <a:ext cx="540000" cy="540000"/>
          </a:xfrm>
          <a:prstGeom prst="rect">
            <a:avLst/>
          </a:prstGeom>
        </p:spPr>
      </p:pic>
      <p:grpSp>
        <p:nvGrpSpPr>
          <p:cNvPr id="32" name="Grupp 31">
            <a:extLst>
              <a:ext uri="{FF2B5EF4-FFF2-40B4-BE49-F238E27FC236}">
                <a16:creationId xmlns:a16="http://schemas.microsoft.com/office/drawing/2014/main" id="{D7AAF076-CAE1-305B-7BB6-16405FD3DE7E}"/>
              </a:ext>
            </a:extLst>
          </p:cNvPr>
          <p:cNvGrpSpPr/>
          <p:nvPr/>
        </p:nvGrpSpPr>
        <p:grpSpPr>
          <a:xfrm>
            <a:off x="8042975" y="3017091"/>
            <a:ext cx="513000" cy="513000"/>
            <a:chOff x="8042975" y="3017091"/>
            <a:chExt cx="513000" cy="513000"/>
          </a:xfrm>
        </p:grpSpPr>
        <p:sp>
          <p:nvSpPr>
            <p:cNvPr id="29" name="Frihandsfigur: Form 28">
              <a:extLst>
                <a:ext uri="{FF2B5EF4-FFF2-40B4-BE49-F238E27FC236}">
                  <a16:creationId xmlns:a16="http://schemas.microsoft.com/office/drawing/2014/main" id="{7D0EDCF6-F851-80AA-34F6-D3A8702E0575}"/>
                </a:ext>
              </a:extLst>
            </p:cNvPr>
            <p:cNvSpPr/>
            <p:nvPr/>
          </p:nvSpPr>
          <p:spPr>
            <a:xfrm>
              <a:off x="8042975" y="3017091"/>
              <a:ext cx="513000" cy="513000"/>
            </a:xfrm>
            <a:custGeom>
              <a:avLst/>
              <a:gdLst>
                <a:gd name="connsiteX0" fmla="*/ 513000 w 513000"/>
                <a:gd name="connsiteY0" fmla="*/ 256500 h 513000"/>
                <a:gd name="connsiteX1" fmla="*/ 256500 w 513000"/>
                <a:gd name="connsiteY1" fmla="*/ 513000 h 513000"/>
                <a:gd name="connsiteX2" fmla="*/ 0 w 513000"/>
                <a:gd name="connsiteY2" fmla="*/ 256500 h 513000"/>
                <a:gd name="connsiteX3" fmla="*/ 256500 w 513000"/>
                <a:gd name="connsiteY3" fmla="*/ 0 h 513000"/>
                <a:gd name="connsiteX4" fmla="*/ 513000 w 513000"/>
                <a:gd name="connsiteY4" fmla="*/ 256500 h 51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000" h="513000">
                  <a:moveTo>
                    <a:pt x="513000" y="256500"/>
                  </a:moveTo>
                  <a:cubicBezTo>
                    <a:pt x="513000" y="398161"/>
                    <a:pt x="398161" y="513000"/>
                    <a:pt x="256500" y="513000"/>
                  </a:cubicBezTo>
                  <a:cubicBezTo>
                    <a:pt x="114839" y="513000"/>
                    <a:pt x="0" y="398161"/>
                    <a:pt x="0" y="256500"/>
                  </a:cubicBezTo>
                  <a:cubicBezTo>
                    <a:pt x="0" y="114839"/>
                    <a:pt x="114839" y="0"/>
                    <a:pt x="256500" y="0"/>
                  </a:cubicBezTo>
                  <a:cubicBezTo>
                    <a:pt x="398161" y="0"/>
                    <a:pt x="513000" y="114839"/>
                    <a:pt x="513000" y="256500"/>
                  </a:cubicBezTo>
                  <a:close/>
                </a:path>
              </a:pathLst>
            </a:custGeom>
            <a:noFill/>
            <a:ln w="25003" cap="sq">
              <a:solidFill>
                <a:schemeClr val="accent1"/>
              </a:solid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159ED448-18C0-5FCE-5887-DCCF17AB67C9}"/>
                </a:ext>
              </a:extLst>
            </p:cNvPr>
            <p:cNvSpPr/>
            <p:nvPr/>
          </p:nvSpPr>
          <p:spPr>
            <a:xfrm>
              <a:off x="8147964" y="3153779"/>
              <a:ext cx="306396" cy="273010"/>
            </a:xfrm>
            <a:custGeom>
              <a:avLst/>
              <a:gdLst>
                <a:gd name="connsiteX0" fmla="*/ 249386 w 306396"/>
                <a:gd name="connsiteY0" fmla="*/ 0 h 273010"/>
                <a:gd name="connsiteX1" fmla="*/ 273011 w 306396"/>
                <a:gd name="connsiteY1" fmla="*/ 216000 h 273010"/>
                <a:gd name="connsiteX2" fmla="*/ 57011 w 306396"/>
                <a:gd name="connsiteY2" fmla="*/ 239625 h 273010"/>
                <a:gd name="connsiteX3" fmla="*/ 33386 w 306396"/>
                <a:gd name="connsiteY3" fmla="*/ 23625 h 273010"/>
                <a:gd name="connsiteX4" fmla="*/ 57011 w 306396"/>
                <a:gd name="connsiteY4" fmla="*/ 0 h 273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6396" h="273010">
                  <a:moveTo>
                    <a:pt x="249386" y="0"/>
                  </a:moveTo>
                  <a:cubicBezTo>
                    <a:pt x="315198" y="54000"/>
                    <a:pt x="325323" y="150188"/>
                    <a:pt x="273011" y="216000"/>
                  </a:cubicBezTo>
                  <a:cubicBezTo>
                    <a:pt x="220698" y="281813"/>
                    <a:pt x="122823" y="291938"/>
                    <a:pt x="57011" y="239625"/>
                  </a:cubicBezTo>
                  <a:cubicBezTo>
                    <a:pt x="-8802" y="185625"/>
                    <a:pt x="-18927" y="89438"/>
                    <a:pt x="33386" y="23625"/>
                  </a:cubicBezTo>
                  <a:cubicBezTo>
                    <a:pt x="40136" y="15187"/>
                    <a:pt x="48573" y="6750"/>
                    <a:pt x="57011" y="0"/>
                  </a:cubicBezTo>
                </a:path>
              </a:pathLst>
            </a:custGeom>
            <a:noFill/>
            <a:ln w="25003" cap="sq">
              <a:solidFill>
                <a:schemeClr val="accent1"/>
              </a:solid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496D0F5C-6A3E-5259-56A8-1389F625E119}"/>
                </a:ext>
              </a:extLst>
            </p:cNvPr>
            <p:cNvSpPr/>
            <p:nvPr/>
          </p:nvSpPr>
          <p:spPr>
            <a:xfrm>
              <a:off x="8299475" y="3086279"/>
              <a:ext cx="16875" cy="136687"/>
            </a:xfrm>
            <a:custGeom>
              <a:avLst/>
              <a:gdLst>
                <a:gd name="connsiteX0" fmla="*/ 0 w 16875"/>
                <a:gd name="connsiteY0" fmla="*/ 0 h 136687"/>
                <a:gd name="connsiteX1" fmla="*/ 0 w 16875"/>
                <a:gd name="connsiteY1" fmla="*/ 136688 h 136687"/>
              </a:gdLst>
              <a:ahLst/>
              <a:cxnLst>
                <a:cxn ang="0">
                  <a:pos x="connsiteX0" y="connsiteY0"/>
                </a:cxn>
                <a:cxn ang="0">
                  <a:pos x="connsiteX1" y="connsiteY1"/>
                </a:cxn>
              </a:cxnLst>
              <a:rect l="l" t="t" r="r" b="b"/>
              <a:pathLst>
                <a:path w="16875" h="136687">
                  <a:moveTo>
                    <a:pt x="0" y="0"/>
                  </a:moveTo>
                  <a:lnTo>
                    <a:pt x="0" y="136688"/>
                  </a:lnTo>
                </a:path>
              </a:pathLst>
            </a:custGeom>
            <a:ln w="25003" cap="sq">
              <a:solidFill>
                <a:schemeClr val="accent1"/>
              </a:solidFill>
              <a:prstDash val="solid"/>
              <a:miter/>
            </a:ln>
          </p:spPr>
          <p:txBody>
            <a:bodyPr rtlCol="0" anchor="ctr"/>
            <a:lstStyle/>
            <a:p>
              <a:endParaRPr lang="sv-SE"/>
            </a:p>
          </p:txBody>
        </p:sp>
      </p:grpSp>
      <p:sp>
        <p:nvSpPr>
          <p:cNvPr id="88" name="Frihandsfigur: Form 87">
            <a:extLst>
              <a:ext uri="{FF2B5EF4-FFF2-40B4-BE49-F238E27FC236}">
                <a16:creationId xmlns:a16="http://schemas.microsoft.com/office/drawing/2014/main" id="{191299CA-210B-C851-AE90-6821791C1C4A}"/>
              </a:ext>
            </a:extLst>
          </p:cNvPr>
          <p:cNvSpPr/>
          <p:nvPr/>
        </p:nvSpPr>
        <p:spPr>
          <a:xfrm>
            <a:off x="9325196" y="4290375"/>
            <a:ext cx="540000" cy="357971"/>
          </a:xfrm>
          <a:custGeom>
            <a:avLst/>
            <a:gdLst>
              <a:gd name="connsiteX0" fmla="*/ 540000 w 540000"/>
              <a:gd name="connsiteY0" fmla="*/ 92813 h 357971"/>
              <a:gd name="connsiteX1" fmla="*/ 531563 w 540000"/>
              <a:gd name="connsiteY1" fmla="*/ 69188 h 357971"/>
              <a:gd name="connsiteX2" fmla="*/ 489375 w 540000"/>
              <a:gd name="connsiteY2" fmla="*/ 13500 h 357971"/>
              <a:gd name="connsiteX3" fmla="*/ 460688 w 540000"/>
              <a:gd name="connsiteY3" fmla="*/ 0 h 357971"/>
              <a:gd name="connsiteX4" fmla="*/ 442125 w 540000"/>
              <a:gd name="connsiteY4" fmla="*/ 5063 h 357971"/>
              <a:gd name="connsiteX5" fmla="*/ 399938 w 540000"/>
              <a:gd name="connsiteY5" fmla="*/ 30375 h 357971"/>
              <a:gd name="connsiteX6" fmla="*/ 381375 w 540000"/>
              <a:gd name="connsiteY6" fmla="*/ 35438 h 357971"/>
              <a:gd name="connsiteX7" fmla="*/ 366188 w 540000"/>
              <a:gd name="connsiteY7" fmla="*/ 32063 h 357971"/>
              <a:gd name="connsiteX8" fmla="*/ 325688 w 540000"/>
              <a:gd name="connsiteY8" fmla="*/ 11812 h 357971"/>
              <a:gd name="connsiteX9" fmla="*/ 303750 w 540000"/>
              <a:gd name="connsiteY9" fmla="*/ 6750 h 357971"/>
              <a:gd name="connsiteX10" fmla="*/ 273375 w 540000"/>
              <a:gd name="connsiteY10" fmla="*/ 15188 h 357971"/>
              <a:gd name="connsiteX11" fmla="*/ 268313 w 540000"/>
              <a:gd name="connsiteY11" fmla="*/ 18562 h 357971"/>
              <a:gd name="connsiteX12" fmla="*/ 251438 w 540000"/>
              <a:gd name="connsiteY12" fmla="*/ 10125 h 357971"/>
              <a:gd name="connsiteX13" fmla="*/ 226125 w 540000"/>
              <a:gd name="connsiteY13" fmla="*/ 5063 h 357971"/>
              <a:gd name="connsiteX14" fmla="*/ 202500 w 540000"/>
              <a:gd name="connsiteY14" fmla="*/ 8438 h 357971"/>
              <a:gd name="connsiteX15" fmla="*/ 175500 w 540000"/>
              <a:gd name="connsiteY15" fmla="*/ 20250 h 357971"/>
              <a:gd name="connsiteX16" fmla="*/ 155250 w 540000"/>
              <a:gd name="connsiteY16" fmla="*/ 27000 h 357971"/>
              <a:gd name="connsiteX17" fmla="*/ 136688 w 540000"/>
              <a:gd name="connsiteY17" fmla="*/ 23625 h 357971"/>
              <a:gd name="connsiteX18" fmla="*/ 109688 w 540000"/>
              <a:gd name="connsiteY18" fmla="*/ 11812 h 357971"/>
              <a:gd name="connsiteX19" fmla="*/ 92813 w 540000"/>
              <a:gd name="connsiteY19" fmla="*/ 10125 h 357971"/>
              <a:gd name="connsiteX20" fmla="*/ 75938 w 540000"/>
              <a:gd name="connsiteY20" fmla="*/ 13500 h 357971"/>
              <a:gd name="connsiteX21" fmla="*/ 59063 w 540000"/>
              <a:gd name="connsiteY21" fmla="*/ 23625 h 357971"/>
              <a:gd name="connsiteX22" fmla="*/ 8438 w 540000"/>
              <a:gd name="connsiteY22" fmla="*/ 81000 h 357971"/>
              <a:gd name="connsiteX23" fmla="*/ 0 w 540000"/>
              <a:gd name="connsiteY23" fmla="*/ 102938 h 357971"/>
              <a:gd name="connsiteX24" fmla="*/ 11813 w 540000"/>
              <a:gd name="connsiteY24" fmla="*/ 126563 h 357971"/>
              <a:gd name="connsiteX25" fmla="*/ 59063 w 540000"/>
              <a:gd name="connsiteY25" fmla="*/ 167063 h 357971"/>
              <a:gd name="connsiteX26" fmla="*/ 37125 w 540000"/>
              <a:gd name="connsiteY26" fmla="*/ 190687 h 357971"/>
              <a:gd name="connsiteX27" fmla="*/ 38813 w 540000"/>
              <a:gd name="connsiteY27" fmla="*/ 237938 h 357971"/>
              <a:gd name="connsiteX28" fmla="*/ 43875 w 540000"/>
              <a:gd name="connsiteY28" fmla="*/ 243000 h 357971"/>
              <a:gd name="connsiteX29" fmla="*/ 59063 w 540000"/>
              <a:gd name="connsiteY29" fmla="*/ 251438 h 357971"/>
              <a:gd name="connsiteX30" fmla="*/ 65813 w 540000"/>
              <a:gd name="connsiteY30" fmla="*/ 291938 h 357971"/>
              <a:gd name="connsiteX31" fmla="*/ 65813 w 540000"/>
              <a:gd name="connsiteY31" fmla="*/ 291938 h 357971"/>
              <a:gd name="connsiteX32" fmla="*/ 67500 w 540000"/>
              <a:gd name="connsiteY32" fmla="*/ 295313 h 357971"/>
              <a:gd name="connsiteX33" fmla="*/ 91125 w 540000"/>
              <a:gd name="connsiteY33" fmla="*/ 303750 h 357971"/>
              <a:gd name="connsiteX34" fmla="*/ 104625 w 540000"/>
              <a:gd name="connsiteY34" fmla="*/ 302063 h 357971"/>
              <a:gd name="connsiteX35" fmla="*/ 114750 w 540000"/>
              <a:gd name="connsiteY35" fmla="*/ 318938 h 357971"/>
              <a:gd name="connsiteX36" fmla="*/ 118125 w 540000"/>
              <a:gd name="connsiteY36" fmla="*/ 322313 h 357971"/>
              <a:gd name="connsiteX37" fmla="*/ 160313 w 540000"/>
              <a:gd name="connsiteY37" fmla="*/ 325688 h 357971"/>
              <a:gd name="connsiteX38" fmla="*/ 168750 w 540000"/>
              <a:gd name="connsiteY38" fmla="*/ 340875 h 357971"/>
              <a:gd name="connsiteX39" fmla="*/ 173813 w 540000"/>
              <a:gd name="connsiteY39" fmla="*/ 345938 h 357971"/>
              <a:gd name="connsiteX40" fmla="*/ 197438 w 540000"/>
              <a:gd name="connsiteY40" fmla="*/ 354375 h 357971"/>
              <a:gd name="connsiteX41" fmla="*/ 221063 w 540000"/>
              <a:gd name="connsiteY41" fmla="*/ 344250 h 357971"/>
              <a:gd name="connsiteX42" fmla="*/ 241313 w 540000"/>
              <a:gd name="connsiteY42" fmla="*/ 324000 h 357971"/>
              <a:gd name="connsiteX43" fmla="*/ 268313 w 540000"/>
              <a:gd name="connsiteY43" fmla="*/ 349313 h 357971"/>
              <a:gd name="connsiteX44" fmla="*/ 315563 w 540000"/>
              <a:gd name="connsiteY44" fmla="*/ 347625 h 357971"/>
              <a:gd name="connsiteX45" fmla="*/ 320625 w 540000"/>
              <a:gd name="connsiteY45" fmla="*/ 342563 h 357971"/>
              <a:gd name="connsiteX46" fmla="*/ 327375 w 540000"/>
              <a:gd name="connsiteY46" fmla="*/ 329063 h 357971"/>
              <a:gd name="connsiteX47" fmla="*/ 337500 w 540000"/>
              <a:gd name="connsiteY47" fmla="*/ 339188 h 357971"/>
              <a:gd name="connsiteX48" fmla="*/ 361125 w 540000"/>
              <a:gd name="connsiteY48" fmla="*/ 347625 h 357971"/>
              <a:gd name="connsiteX49" fmla="*/ 386438 w 540000"/>
              <a:gd name="connsiteY49" fmla="*/ 337500 h 357971"/>
              <a:gd name="connsiteX50" fmla="*/ 391500 w 540000"/>
              <a:gd name="connsiteY50" fmla="*/ 332438 h 357971"/>
              <a:gd name="connsiteX51" fmla="*/ 399938 w 540000"/>
              <a:gd name="connsiteY51" fmla="*/ 313875 h 357971"/>
              <a:gd name="connsiteX52" fmla="*/ 408375 w 540000"/>
              <a:gd name="connsiteY52" fmla="*/ 315563 h 357971"/>
              <a:gd name="connsiteX53" fmla="*/ 433688 w 540000"/>
              <a:gd name="connsiteY53" fmla="*/ 305438 h 357971"/>
              <a:gd name="connsiteX54" fmla="*/ 438750 w 540000"/>
              <a:gd name="connsiteY54" fmla="*/ 300375 h 357971"/>
              <a:gd name="connsiteX55" fmla="*/ 447188 w 540000"/>
              <a:gd name="connsiteY55" fmla="*/ 276750 h 357971"/>
              <a:gd name="connsiteX56" fmla="*/ 445500 w 540000"/>
              <a:gd name="connsiteY56" fmla="*/ 270000 h 357971"/>
              <a:gd name="connsiteX57" fmla="*/ 465750 w 540000"/>
              <a:gd name="connsiteY57" fmla="*/ 259875 h 357971"/>
              <a:gd name="connsiteX58" fmla="*/ 470813 w 540000"/>
              <a:gd name="connsiteY58" fmla="*/ 254813 h 357971"/>
              <a:gd name="connsiteX59" fmla="*/ 479250 w 540000"/>
              <a:gd name="connsiteY59" fmla="*/ 231188 h 357971"/>
              <a:gd name="connsiteX60" fmla="*/ 469125 w 540000"/>
              <a:gd name="connsiteY60" fmla="*/ 205875 h 357971"/>
              <a:gd name="connsiteX61" fmla="*/ 460688 w 540000"/>
              <a:gd name="connsiteY61" fmla="*/ 199125 h 357971"/>
              <a:gd name="connsiteX62" fmla="*/ 533250 w 540000"/>
              <a:gd name="connsiteY62" fmla="*/ 118125 h 357971"/>
              <a:gd name="connsiteX63" fmla="*/ 540000 w 540000"/>
              <a:gd name="connsiteY63" fmla="*/ 92813 h 357971"/>
              <a:gd name="connsiteX64" fmla="*/ 65813 w 540000"/>
              <a:gd name="connsiteY64" fmla="*/ 232875 h 357971"/>
              <a:gd name="connsiteX65" fmla="*/ 55688 w 540000"/>
              <a:gd name="connsiteY65" fmla="*/ 227813 h 357971"/>
              <a:gd name="connsiteX66" fmla="*/ 50625 w 540000"/>
              <a:gd name="connsiteY66" fmla="*/ 224437 h 357971"/>
              <a:gd name="connsiteX67" fmla="*/ 50625 w 540000"/>
              <a:gd name="connsiteY67" fmla="*/ 202500 h 357971"/>
              <a:gd name="connsiteX68" fmla="*/ 50625 w 540000"/>
              <a:gd name="connsiteY68" fmla="*/ 202500 h 357971"/>
              <a:gd name="connsiteX69" fmla="*/ 96188 w 540000"/>
              <a:gd name="connsiteY69" fmla="*/ 155250 h 357971"/>
              <a:gd name="connsiteX70" fmla="*/ 118125 w 540000"/>
              <a:gd name="connsiteY70" fmla="*/ 155250 h 357971"/>
              <a:gd name="connsiteX71" fmla="*/ 123188 w 540000"/>
              <a:gd name="connsiteY71" fmla="*/ 160313 h 357971"/>
              <a:gd name="connsiteX72" fmla="*/ 128250 w 540000"/>
              <a:gd name="connsiteY72" fmla="*/ 172125 h 357971"/>
              <a:gd name="connsiteX73" fmla="*/ 124875 w 540000"/>
              <a:gd name="connsiteY73" fmla="*/ 180563 h 357971"/>
              <a:gd name="connsiteX74" fmla="*/ 74250 w 540000"/>
              <a:gd name="connsiteY74" fmla="*/ 231188 h 357971"/>
              <a:gd name="connsiteX75" fmla="*/ 65813 w 540000"/>
              <a:gd name="connsiteY75" fmla="*/ 232875 h 357971"/>
              <a:gd name="connsiteX76" fmla="*/ 102938 w 540000"/>
              <a:gd name="connsiteY76" fmla="*/ 281813 h 357971"/>
              <a:gd name="connsiteX77" fmla="*/ 81000 w 540000"/>
              <a:gd name="connsiteY77" fmla="*/ 281813 h 357971"/>
              <a:gd name="connsiteX78" fmla="*/ 75938 w 540000"/>
              <a:gd name="connsiteY78" fmla="*/ 278438 h 357971"/>
              <a:gd name="connsiteX79" fmla="*/ 75938 w 540000"/>
              <a:gd name="connsiteY79" fmla="*/ 278438 h 357971"/>
              <a:gd name="connsiteX80" fmla="*/ 70875 w 540000"/>
              <a:gd name="connsiteY80" fmla="*/ 266625 h 357971"/>
              <a:gd name="connsiteX81" fmla="*/ 75938 w 540000"/>
              <a:gd name="connsiteY81" fmla="*/ 256500 h 357971"/>
              <a:gd name="connsiteX82" fmla="*/ 138375 w 540000"/>
              <a:gd name="connsiteY82" fmla="*/ 192375 h 357971"/>
              <a:gd name="connsiteX83" fmla="*/ 148500 w 540000"/>
              <a:gd name="connsiteY83" fmla="*/ 187313 h 357971"/>
              <a:gd name="connsiteX84" fmla="*/ 158625 w 540000"/>
              <a:gd name="connsiteY84" fmla="*/ 192375 h 357971"/>
              <a:gd name="connsiteX85" fmla="*/ 163688 w 540000"/>
              <a:gd name="connsiteY85" fmla="*/ 197438 h 357971"/>
              <a:gd name="connsiteX86" fmla="*/ 163688 w 540000"/>
              <a:gd name="connsiteY86" fmla="*/ 219375 h 357971"/>
              <a:gd name="connsiteX87" fmla="*/ 163688 w 540000"/>
              <a:gd name="connsiteY87" fmla="*/ 219375 h 357971"/>
              <a:gd name="connsiteX88" fmla="*/ 102938 w 540000"/>
              <a:gd name="connsiteY88" fmla="*/ 281813 h 357971"/>
              <a:gd name="connsiteX89" fmla="*/ 153563 w 540000"/>
              <a:gd name="connsiteY89" fmla="*/ 308813 h 357971"/>
              <a:gd name="connsiteX90" fmla="*/ 141750 w 540000"/>
              <a:gd name="connsiteY90" fmla="*/ 313875 h 357971"/>
              <a:gd name="connsiteX91" fmla="*/ 131625 w 540000"/>
              <a:gd name="connsiteY91" fmla="*/ 308813 h 357971"/>
              <a:gd name="connsiteX92" fmla="*/ 126563 w 540000"/>
              <a:gd name="connsiteY92" fmla="*/ 303750 h 357971"/>
              <a:gd name="connsiteX93" fmla="*/ 121500 w 540000"/>
              <a:gd name="connsiteY93" fmla="*/ 293625 h 357971"/>
              <a:gd name="connsiteX94" fmla="*/ 124875 w 540000"/>
              <a:gd name="connsiteY94" fmla="*/ 283500 h 357971"/>
              <a:gd name="connsiteX95" fmla="*/ 167063 w 540000"/>
              <a:gd name="connsiteY95" fmla="*/ 239625 h 357971"/>
              <a:gd name="connsiteX96" fmla="*/ 177188 w 540000"/>
              <a:gd name="connsiteY96" fmla="*/ 236250 h 357971"/>
              <a:gd name="connsiteX97" fmla="*/ 187313 w 540000"/>
              <a:gd name="connsiteY97" fmla="*/ 241312 h 357971"/>
              <a:gd name="connsiteX98" fmla="*/ 192375 w 540000"/>
              <a:gd name="connsiteY98" fmla="*/ 246375 h 357971"/>
              <a:gd name="connsiteX99" fmla="*/ 197438 w 540000"/>
              <a:gd name="connsiteY99" fmla="*/ 256500 h 357971"/>
              <a:gd name="connsiteX100" fmla="*/ 194063 w 540000"/>
              <a:gd name="connsiteY100" fmla="*/ 266625 h 357971"/>
              <a:gd name="connsiteX101" fmla="*/ 153563 w 540000"/>
              <a:gd name="connsiteY101" fmla="*/ 308813 h 357971"/>
              <a:gd name="connsiteX102" fmla="*/ 234563 w 540000"/>
              <a:gd name="connsiteY102" fmla="*/ 303750 h 357971"/>
              <a:gd name="connsiteX103" fmla="*/ 207563 w 540000"/>
              <a:gd name="connsiteY103" fmla="*/ 330750 h 357971"/>
              <a:gd name="connsiteX104" fmla="*/ 185625 w 540000"/>
              <a:gd name="connsiteY104" fmla="*/ 330750 h 357971"/>
              <a:gd name="connsiteX105" fmla="*/ 180563 w 540000"/>
              <a:gd name="connsiteY105" fmla="*/ 325688 h 357971"/>
              <a:gd name="connsiteX106" fmla="*/ 175500 w 540000"/>
              <a:gd name="connsiteY106" fmla="*/ 313875 h 357971"/>
              <a:gd name="connsiteX107" fmla="*/ 178875 w 540000"/>
              <a:gd name="connsiteY107" fmla="*/ 303750 h 357971"/>
              <a:gd name="connsiteX108" fmla="*/ 204188 w 540000"/>
              <a:gd name="connsiteY108" fmla="*/ 276750 h 357971"/>
              <a:gd name="connsiteX109" fmla="*/ 214313 w 540000"/>
              <a:gd name="connsiteY109" fmla="*/ 271688 h 357971"/>
              <a:gd name="connsiteX110" fmla="*/ 224438 w 540000"/>
              <a:gd name="connsiteY110" fmla="*/ 276750 h 357971"/>
              <a:gd name="connsiteX111" fmla="*/ 229500 w 540000"/>
              <a:gd name="connsiteY111" fmla="*/ 281813 h 357971"/>
              <a:gd name="connsiteX112" fmla="*/ 234563 w 540000"/>
              <a:gd name="connsiteY112" fmla="*/ 303750 h 357971"/>
              <a:gd name="connsiteX113" fmla="*/ 234563 w 540000"/>
              <a:gd name="connsiteY113" fmla="*/ 303750 h 357971"/>
              <a:gd name="connsiteX114" fmla="*/ 234563 w 540000"/>
              <a:gd name="connsiteY114" fmla="*/ 303750 h 357971"/>
              <a:gd name="connsiteX115" fmla="*/ 459000 w 540000"/>
              <a:gd name="connsiteY115" fmla="*/ 231188 h 357971"/>
              <a:gd name="connsiteX116" fmla="*/ 455625 w 540000"/>
              <a:gd name="connsiteY116" fmla="*/ 241312 h 357971"/>
              <a:gd name="connsiteX117" fmla="*/ 450563 w 540000"/>
              <a:gd name="connsiteY117" fmla="*/ 244688 h 357971"/>
              <a:gd name="connsiteX118" fmla="*/ 438750 w 540000"/>
              <a:gd name="connsiteY118" fmla="*/ 249750 h 357971"/>
              <a:gd name="connsiteX119" fmla="*/ 428625 w 540000"/>
              <a:gd name="connsiteY119" fmla="*/ 246375 h 357971"/>
              <a:gd name="connsiteX120" fmla="*/ 356063 w 540000"/>
              <a:gd name="connsiteY120" fmla="*/ 178875 h 357971"/>
              <a:gd name="connsiteX121" fmla="*/ 344250 w 540000"/>
              <a:gd name="connsiteY121" fmla="*/ 192375 h 357971"/>
              <a:gd name="connsiteX122" fmla="*/ 421875 w 540000"/>
              <a:gd name="connsiteY122" fmla="*/ 264938 h 357971"/>
              <a:gd name="connsiteX123" fmla="*/ 421875 w 540000"/>
              <a:gd name="connsiteY123" fmla="*/ 286875 h 357971"/>
              <a:gd name="connsiteX124" fmla="*/ 416813 w 540000"/>
              <a:gd name="connsiteY124" fmla="*/ 291938 h 357971"/>
              <a:gd name="connsiteX125" fmla="*/ 405000 w 540000"/>
              <a:gd name="connsiteY125" fmla="*/ 295313 h 357971"/>
              <a:gd name="connsiteX126" fmla="*/ 394875 w 540000"/>
              <a:gd name="connsiteY126" fmla="*/ 291938 h 357971"/>
              <a:gd name="connsiteX127" fmla="*/ 322313 w 540000"/>
              <a:gd name="connsiteY127" fmla="*/ 224437 h 357971"/>
              <a:gd name="connsiteX128" fmla="*/ 310500 w 540000"/>
              <a:gd name="connsiteY128" fmla="*/ 237938 h 357971"/>
              <a:gd name="connsiteX129" fmla="*/ 374625 w 540000"/>
              <a:gd name="connsiteY129" fmla="*/ 297000 h 357971"/>
              <a:gd name="connsiteX130" fmla="*/ 379688 w 540000"/>
              <a:gd name="connsiteY130" fmla="*/ 307125 h 357971"/>
              <a:gd name="connsiteX131" fmla="*/ 376313 w 540000"/>
              <a:gd name="connsiteY131" fmla="*/ 317250 h 357971"/>
              <a:gd name="connsiteX132" fmla="*/ 371250 w 540000"/>
              <a:gd name="connsiteY132" fmla="*/ 322313 h 357971"/>
              <a:gd name="connsiteX133" fmla="*/ 359438 w 540000"/>
              <a:gd name="connsiteY133" fmla="*/ 327375 h 357971"/>
              <a:gd name="connsiteX134" fmla="*/ 349313 w 540000"/>
              <a:gd name="connsiteY134" fmla="*/ 324000 h 357971"/>
              <a:gd name="connsiteX135" fmla="*/ 285188 w 540000"/>
              <a:gd name="connsiteY135" fmla="*/ 264938 h 357971"/>
              <a:gd name="connsiteX136" fmla="*/ 285188 w 540000"/>
              <a:gd name="connsiteY136" fmla="*/ 264938 h 357971"/>
              <a:gd name="connsiteX137" fmla="*/ 273375 w 540000"/>
              <a:gd name="connsiteY137" fmla="*/ 278438 h 357971"/>
              <a:gd name="connsiteX138" fmla="*/ 273375 w 540000"/>
              <a:gd name="connsiteY138" fmla="*/ 278438 h 357971"/>
              <a:gd name="connsiteX139" fmla="*/ 305438 w 540000"/>
              <a:gd name="connsiteY139" fmla="*/ 308813 h 357971"/>
              <a:gd name="connsiteX140" fmla="*/ 310500 w 540000"/>
              <a:gd name="connsiteY140" fmla="*/ 318938 h 357971"/>
              <a:gd name="connsiteX141" fmla="*/ 307125 w 540000"/>
              <a:gd name="connsiteY141" fmla="*/ 329063 h 357971"/>
              <a:gd name="connsiteX142" fmla="*/ 302063 w 540000"/>
              <a:gd name="connsiteY142" fmla="*/ 334125 h 357971"/>
              <a:gd name="connsiteX143" fmla="*/ 290250 w 540000"/>
              <a:gd name="connsiteY143" fmla="*/ 339188 h 357971"/>
              <a:gd name="connsiteX144" fmla="*/ 280125 w 540000"/>
              <a:gd name="connsiteY144" fmla="*/ 335813 h 357971"/>
              <a:gd name="connsiteX145" fmla="*/ 251438 w 540000"/>
              <a:gd name="connsiteY145" fmla="*/ 310500 h 357971"/>
              <a:gd name="connsiteX146" fmla="*/ 254813 w 540000"/>
              <a:gd name="connsiteY146" fmla="*/ 295313 h 357971"/>
              <a:gd name="connsiteX147" fmla="*/ 244688 w 540000"/>
              <a:gd name="connsiteY147" fmla="*/ 271688 h 357971"/>
              <a:gd name="connsiteX148" fmla="*/ 239625 w 540000"/>
              <a:gd name="connsiteY148" fmla="*/ 266625 h 357971"/>
              <a:gd name="connsiteX149" fmla="*/ 216000 w 540000"/>
              <a:gd name="connsiteY149" fmla="*/ 258187 h 357971"/>
              <a:gd name="connsiteX150" fmla="*/ 214313 w 540000"/>
              <a:gd name="connsiteY150" fmla="*/ 258187 h 357971"/>
              <a:gd name="connsiteX151" fmla="*/ 214313 w 540000"/>
              <a:gd name="connsiteY151" fmla="*/ 258187 h 357971"/>
              <a:gd name="connsiteX152" fmla="*/ 204188 w 540000"/>
              <a:gd name="connsiteY152" fmla="*/ 234563 h 357971"/>
              <a:gd name="connsiteX153" fmla="*/ 199125 w 540000"/>
              <a:gd name="connsiteY153" fmla="*/ 229500 h 357971"/>
              <a:gd name="connsiteX154" fmla="*/ 182250 w 540000"/>
              <a:gd name="connsiteY154" fmla="*/ 221063 h 357971"/>
              <a:gd name="connsiteX155" fmla="*/ 183938 w 540000"/>
              <a:gd name="connsiteY155" fmla="*/ 209250 h 357971"/>
              <a:gd name="connsiteX156" fmla="*/ 173813 w 540000"/>
              <a:gd name="connsiteY156" fmla="*/ 185625 h 357971"/>
              <a:gd name="connsiteX157" fmla="*/ 170438 w 540000"/>
              <a:gd name="connsiteY157" fmla="*/ 177188 h 357971"/>
              <a:gd name="connsiteX158" fmla="*/ 146813 w 540000"/>
              <a:gd name="connsiteY158" fmla="*/ 167063 h 357971"/>
              <a:gd name="connsiteX159" fmla="*/ 145125 w 540000"/>
              <a:gd name="connsiteY159" fmla="*/ 167063 h 357971"/>
              <a:gd name="connsiteX160" fmla="*/ 135000 w 540000"/>
              <a:gd name="connsiteY160" fmla="*/ 145125 h 357971"/>
              <a:gd name="connsiteX161" fmla="*/ 135000 w 540000"/>
              <a:gd name="connsiteY161" fmla="*/ 145125 h 357971"/>
              <a:gd name="connsiteX162" fmla="*/ 129938 w 540000"/>
              <a:gd name="connsiteY162" fmla="*/ 140063 h 357971"/>
              <a:gd name="connsiteX163" fmla="*/ 82688 w 540000"/>
              <a:gd name="connsiteY163" fmla="*/ 141750 h 357971"/>
              <a:gd name="connsiteX164" fmla="*/ 82688 w 540000"/>
              <a:gd name="connsiteY164" fmla="*/ 141750 h 357971"/>
              <a:gd name="connsiteX165" fmla="*/ 70875 w 540000"/>
              <a:gd name="connsiteY165" fmla="*/ 153563 h 357971"/>
              <a:gd name="connsiteX166" fmla="*/ 23625 w 540000"/>
              <a:gd name="connsiteY166" fmla="*/ 111375 h 357971"/>
              <a:gd name="connsiteX167" fmla="*/ 18563 w 540000"/>
              <a:gd name="connsiteY167" fmla="*/ 99562 h 357971"/>
              <a:gd name="connsiteX168" fmla="*/ 21938 w 540000"/>
              <a:gd name="connsiteY168" fmla="*/ 89438 h 357971"/>
              <a:gd name="connsiteX169" fmla="*/ 72563 w 540000"/>
              <a:gd name="connsiteY169" fmla="*/ 32063 h 357971"/>
              <a:gd name="connsiteX170" fmla="*/ 81000 w 540000"/>
              <a:gd name="connsiteY170" fmla="*/ 27000 h 357971"/>
              <a:gd name="connsiteX171" fmla="*/ 92813 w 540000"/>
              <a:gd name="connsiteY171" fmla="*/ 28687 h 357971"/>
              <a:gd name="connsiteX172" fmla="*/ 101250 w 540000"/>
              <a:gd name="connsiteY172" fmla="*/ 30375 h 357971"/>
              <a:gd name="connsiteX173" fmla="*/ 128250 w 540000"/>
              <a:gd name="connsiteY173" fmla="*/ 42188 h 357971"/>
              <a:gd name="connsiteX174" fmla="*/ 153563 w 540000"/>
              <a:gd name="connsiteY174" fmla="*/ 47250 h 357971"/>
              <a:gd name="connsiteX175" fmla="*/ 180563 w 540000"/>
              <a:gd name="connsiteY175" fmla="*/ 42188 h 357971"/>
              <a:gd name="connsiteX176" fmla="*/ 207563 w 540000"/>
              <a:gd name="connsiteY176" fmla="*/ 30375 h 357971"/>
              <a:gd name="connsiteX177" fmla="*/ 224438 w 540000"/>
              <a:gd name="connsiteY177" fmla="*/ 27000 h 357971"/>
              <a:gd name="connsiteX178" fmla="*/ 243000 w 540000"/>
              <a:gd name="connsiteY178" fmla="*/ 30375 h 357971"/>
              <a:gd name="connsiteX179" fmla="*/ 249750 w 540000"/>
              <a:gd name="connsiteY179" fmla="*/ 33750 h 357971"/>
              <a:gd name="connsiteX180" fmla="*/ 221063 w 540000"/>
              <a:gd name="connsiteY180" fmla="*/ 54000 h 357971"/>
              <a:gd name="connsiteX181" fmla="*/ 212625 w 540000"/>
              <a:gd name="connsiteY181" fmla="*/ 99562 h 357971"/>
              <a:gd name="connsiteX182" fmla="*/ 212625 w 540000"/>
              <a:gd name="connsiteY182" fmla="*/ 101250 h 357971"/>
              <a:gd name="connsiteX183" fmla="*/ 212625 w 540000"/>
              <a:gd name="connsiteY183" fmla="*/ 101250 h 357971"/>
              <a:gd name="connsiteX184" fmla="*/ 216000 w 540000"/>
              <a:gd name="connsiteY184" fmla="*/ 106313 h 357971"/>
              <a:gd name="connsiteX185" fmla="*/ 263250 w 540000"/>
              <a:gd name="connsiteY185" fmla="*/ 116437 h 357971"/>
              <a:gd name="connsiteX186" fmla="*/ 280125 w 540000"/>
              <a:gd name="connsiteY186" fmla="*/ 106313 h 357971"/>
              <a:gd name="connsiteX187" fmla="*/ 293625 w 540000"/>
              <a:gd name="connsiteY187" fmla="*/ 102938 h 357971"/>
              <a:gd name="connsiteX188" fmla="*/ 310500 w 540000"/>
              <a:gd name="connsiteY188" fmla="*/ 108000 h 357971"/>
              <a:gd name="connsiteX189" fmla="*/ 357750 w 540000"/>
              <a:gd name="connsiteY189" fmla="*/ 141750 h 357971"/>
              <a:gd name="connsiteX190" fmla="*/ 394875 w 540000"/>
              <a:gd name="connsiteY190" fmla="*/ 172125 h 357971"/>
              <a:gd name="connsiteX191" fmla="*/ 448875 w 540000"/>
              <a:gd name="connsiteY191" fmla="*/ 222750 h 357971"/>
              <a:gd name="connsiteX192" fmla="*/ 459000 w 540000"/>
              <a:gd name="connsiteY192" fmla="*/ 231188 h 357971"/>
              <a:gd name="connsiteX193" fmla="*/ 459000 w 540000"/>
              <a:gd name="connsiteY193" fmla="*/ 231188 h 357971"/>
              <a:gd name="connsiteX194" fmla="*/ 516375 w 540000"/>
              <a:gd name="connsiteY194" fmla="*/ 106313 h 357971"/>
              <a:gd name="connsiteX195" fmla="*/ 443813 w 540000"/>
              <a:gd name="connsiteY195" fmla="*/ 185625 h 357971"/>
              <a:gd name="connsiteX196" fmla="*/ 410063 w 540000"/>
              <a:gd name="connsiteY196" fmla="*/ 155250 h 357971"/>
              <a:gd name="connsiteX197" fmla="*/ 371250 w 540000"/>
              <a:gd name="connsiteY197" fmla="*/ 123188 h 357971"/>
              <a:gd name="connsiteX198" fmla="*/ 324000 w 540000"/>
              <a:gd name="connsiteY198" fmla="*/ 89438 h 357971"/>
              <a:gd name="connsiteX199" fmla="*/ 297000 w 540000"/>
              <a:gd name="connsiteY199" fmla="*/ 81000 h 357971"/>
              <a:gd name="connsiteX200" fmla="*/ 273375 w 540000"/>
              <a:gd name="connsiteY200" fmla="*/ 87750 h 357971"/>
              <a:gd name="connsiteX201" fmla="*/ 256500 w 540000"/>
              <a:gd name="connsiteY201" fmla="*/ 97875 h 357971"/>
              <a:gd name="connsiteX202" fmla="*/ 248063 w 540000"/>
              <a:gd name="connsiteY202" fmla="*/ 99562 h 357971"/>
              <a:gd name="connsiteX203" fmla="*/ 232875 w 540000"/>
              <a:gd name="connsiteY203" fmla="*/ 92813 h 357971"/>
              <a:gd name="connsiteX204" fmla="*/ 229500 w 540000"/>
              <a:gd name="connsiteY204" fmla="*/ 87750 h 357971"/>
              <a:gd name="connsiteX205" fmla="*/ 229500 w 540000"/>
              <a:gd name="connsiteY205" fmla="*/ 87750 h 357971"/>
              <a:gd name="connsiteX206" fmla="*/ 226125 w 540000"/>
              <a:gd name="connsiteY206" fmla="*/ 79313 h 357971"/>
              <a:gd name="connsiteX207" fmla="*/ 232875 w 540000"/>
              <a:gd name="connsiteY207" fmla="*/ 67500 h 357971"/>
              <a:gd name="connsiteX208" fmla="*/ 283500 w 540000"/>
              <a:gd name="connsiteY208" fmla="*/ 32063 h 357971"/>
              <a:gd name="connsiteX209" fmla="*/ 302063 w 540000"/>
              <a:gd name="connsiteY209" fmla="*/ 27000 h 357971"/>
              <a:gd name="connsiteX210" fmla="*/ 315563 w 540000"/>
              <a:gd name="connsiteY210" fmla="*/ 30375 h 357971"/>
              <a:gd name="connsiteX211" fmla="*/ 356063 w 540000"/>
              <a:gd name="connsiteY211" fmla="*/ 50625 h 357971"/>
              <a:gd name="connsiteX212" fmla="*/ 379688 w 540000"/>
              <a:gd name="connsiteY212" fmla="*/ 55688 h 357971"/>
              <a:gd name="connsiteX213" fmla="*/ 408375 w 540000"/>
              <a:gd name="connsiteY213" fmla="*/ 48937 h 357971"/>
              <a:gd name="connsiteX214" fmla="*/ 450563 w 540000"/>
              <a:gd name="connsiteY214" fmla="*/ 23625 h 357971"/>
              <a:gd name="connsiteX215" fmla="*/ 459000 w 540000"/>
              <a:gd name="connsiteY215" fmla="*/ 20250 h 357971"/>
              <a:gd name="connsiteX216" fmla="*/ 474188 w 540000"/>
              <a:gd name="connsiteY216" fmla="*/ 27000 h 357971"/>
              <a:gd name="connsiteX217" fmla="*/ 516375 w 540000"/>
              <a:gd name="connsiteY217" fmla="*/ 81000 h 357971"/>
              <a:gd name="connsiteX218" fmla="*/ 516375 w 540000"/>
              <a:gd name="connsiteY218" fmla="*/ 106313 h 357971"/>
              <a:gd name="connsiteX219" fmla="*/ 516375 w 540000"/>
              <a:gd name="connsiteY219" fmla="*/ 106313 h 357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Lst>
            <a:rect l="l" t="t" r="r" b="b"/>
            <a:pathLst>
              <a:path w="540000" h="357971">
                <a:moveTo>
                  <a:pt x="540000" y="92813"/>
                </a:moveTo>
                <a:cubicBezTo>
                  <a:pt x="540000" y="84375"/>
                  <a:pt x="536625" y="75938"/>
                  <a:pt x="531563" y="69188"/>
                </a:cubicBezTo>
                <a:lnTo>
                  <a:pt x="489375" y="13500"/>
                </a:lnTo>
                <a:cubicBezTo>
                  <a:pt x="482625" y="5063"/>
                  <a:pt x="472500" y="0"/>
                  <a:pt x="460688" y="0"/>
                </a:cubicBezTo>
                <a:cubicBezTo>
                  <a:pt x="453938" y="0"/>
                  <a:pt x="447188" y="1687"/>
                  <a:pt x="442125" y="5063"/>
                </a:cubicBezTo>
                <a:lnTo>
                  <a:pt x="399938" y="30375"/>
                </a:lnTo>
                <a:cubicBezTo>
                  <a:pt x="394875" y="33750"/>
                  <a:pt x="388125" y="35438"/>
                  <a:pt x="381375" y="35438"/>
                </a:cubicBezTo>
                <a:cubicBezTo>
                  <a:pt x="376313" y="35438"/>
                  <a:pt x="371250" y="33750"/>
                  <a:pt x="366188" y="32063"/>
                </a:cubicBezTo>
                <a:lnTo>
                  <a:pt x="325688" y="11812"/>
                </a:lnTo>
                <a:cubicBezTo>
                  <a:pt x="318938" y="8438"/>
                  <a:pt x="312188" y="6750"/>
                  <a:pt x="303750" y="6750"/>
                </a:cubicBezTo>
                <a:cubicBezTo>
                  <a:pt x="293625" y="6750"/>
                  <a:pt x="283500" y="10125"/>
                  <a:pt x="273375" y="15188"/>
                </a:cubicBezTo>
                <a:lnTo>
                  <a:pt x="268313" y="18562"/>
                </a:lnTo>
                <a:lnTo>
                  <a:pt x="251438" y="10125"/>
                </a:lnTo>
                <a:cubicBezTo>
                  <a:pt x="243000" y="6750"/>
                  <a:pt x="234563" y="5063"/>
                  <a:pt x="226125" y="5063"/>
                </a:cubicBezTo>
                <a:cubicBezTo>
                  <a:pt x="217688" y="5063"/>
                  <a:pt x="209250" y="6750"/>
                  <a:pt x="202500" y="8438"/>
                </a:cubicBezTo>
                <a:lnTo>
                  <a:pt x="175500" y="20250"/>
                </a:lnTo>
                <a:cubicBezTo>
                  <a:pt x="168750" y="27000"/>
                  <a:pt x="162000" y="27000"/>
                  <a:pt x="155250" y="27000"/>
                </a:cubicBezTo>
                <a:cubicBezTo>
                  <a:pt x="148500" y="27000"/>
                  <a:pt x="141750" y="25313"/>
                  <a:pt x="136688" y="23625"/>
                </a:cubicBezTo>
                <a:lnTo>
                  <a:pt x="109688" y="11812"/>
                </a:lnTo>
                <a:cubicBezTo>
                  <a:pt x="104625" y="10125"/>
                  <a:pt x="97875" y="8438"/>
                  <a:pt x="92813" y="10125"/>
                </a:cubicBezTo>
                <a:cubicBezTo>
                  <a:pt x="87750" y="8438"/>
                  <a:pt x="81000" y="10125"/>
                  <a:pt x="75938" y="13500"/>
                </a:cubicBezTo>
                <a:cubicBezTo>
                  <a:pt x="69188" y="15188"/>
                  <a:pt x="64125" y="18562"/>
                  <a:pt x="59063" y="23625"/>
                </a:cubicBezTo>
                <a:lnTo>
                  <a:pt x="8438" y="81000"/>
                </a:lnTo>
                <a:cubicBezTo>
                  <a:pt x="3375" y="86063"/>
                  <a:pt x="0" y="94500"/>
                  <a:pt x="0" y="102938"/>
                </a:cubicBezTo>
                <a:cubicBezTo>
                  <a:pt x="0" y="113063"/>
                  <a:pt x="5063" y="121500"/>
                  <a:pt x="11813" y="126563"/>
                </a:cubicBezTo>
                <a:lnTo>
                  <a:pt x="59063" y="167063"/>
                </a:lnTo>
                <a:lnTo>
                  <a:pt x="37125" y="190687"/>
                </a:lnTo>
                <a:cubicBezTo>
                  <a:pt x="25313" y="204188"/>
                  <a:pt x="25313" y="226125"/>
                  <a:pt x="38813" y="237938"/>
                </a:cubicBezTo>
                <a:lnTo>
                  <a:pt x="43875" y="243000"/>
                </a:lnTo>
                <a:cubicBezTo>
                  <a:pt x="47250" y="246375"/>
                  <a:pt x="52313" y="249750"/>
                  <a:pt x="59063" y="251438"/>
                </a:cubicBezTo>
                <a:cubicBezTo>
                  <a:pt x="52313" y="264938"/>
                  <a:pt x="54000" y="281813"/>
                  <a:pt x="65813" y="291938"/>
                </a:cubicBezTo>
                <a:lnTo>
                  <a:pt x="65813" y="291938"/>
                </a:lnTo>
                <a:lnTo>
                  <a:pt x="67500" y="295313"/>
                </a:lnTo>
                <a:cubicBezTo>
                  <a:pt x="74250" y="300375"/>
                  <a:pt x="82688" y="303750"/>
                  <a:pt x="91125" y="303750"/>
                </a:cubicBezTo>
                <a:cubicBezTo>
                  <a:pt x="96188" y="303750"/>
                  <a:pt x="99563" y="302063"/>
                  <a:pt x="104625" y="302063"/>
                </a:cubicBezTo>
                <a:cubicBezTo>
                  <a:pt x="106313" y="308813"/>
                  <a:pt x="109688" y="313875"/>
                  <a:pt x="114750" y="318938"/>
                </a:cubicBezTo>
                <a:lnTo>
                  <a:pt x="118125" y="322313"/>
                </a:lnTo>
                <a:cubicBezTo>
                  <a:pt x="129938" y="332438"/>
                  <a:pt x="146813" y="334125"/>
                  <a:pt x="160313" y="325688"/>
                </a:cubicBezTo>
                <a:cubicBezTo>
                  <a:pt x="162000" y="330750"/>
                  <a:pt x="165375" y="335813"/>
                  <a:pt x="168750" y="340875"/>
                </a:cubicBezTo>
                <a:lnTo>
                  <a:pt x="173813" y="345938"/>
                </a:lnTo>
                <a:cubicBezTo>
                  <a:pt x="180563" y="352688"/>
                  <a:pt x="189000" y="354375"/>
                  <a:pt x="197438" y="354375"/>
                </a:cubicBezTo>
                <a:cubicBezTo>
                  <a:pt x="205875" y="354375"/>
                  <a:pt x="216000" y="351000"/>
                  <a:pt x="221063" y="344250"/>
                </a:cubicBezTo>
                <a:lnTo>
                  <a:pt x="241313" y="324000"/>
                </a:lnTo>
                <a:lnTo>
                  <a:pt x="268313" y="349313"/>
                </a:lnTo>
                <a:cubicBezTo>
                  <a:pt x="281813" y="361125"/>
                  <a:pt x="303750" y="361125"/>
                  <a:pt x="315563" y="347625"/>
                </a:cubicBezTo>
                <a:lnTo>
                  <a:pt x="320625" y="342563"/>
                </a:lnTo>
                <a:cubicBezTo>
                  <a:pt x="324000" y="339188"/>
                  <a:pt x="327375" y="334125"/>
                  <a:pt x="327375" y="329063"/>
                </a:cubicBezTo>
                <a:lnTo>
                  <a:pt x="337500" y="339188"/>
                </a:lnTo>
                <a:cubicBezTo>
                  <a:pt x="344250" y="344250"/>
                  <a:pt x="352688" y="347625"/>
                  <a:pt x="361125" y="347625"/>
                </a:cubicBezTo>
                <a:cubicBezTo>
                  <a:pt x="371250" y="347625"/>
                  <a:pt x="379688" y="344250"/>
                  <a:pt x="386438" y="337500"/>
                </a:cubicBezTo>
                <a:lnTo>
                  <a:pt x="391500" y="332438"/>
                </a:lnTo>
                <a:cubicBezTo>
                  <a:pt x="396563" y="327375"/>
                  <a:pt x="398250" y="320625"/>
                  <a:pt x="399938" y="313875"/>
                </a:cubicBezTo>
                <a:cubicBezTo>
                  <a:pt x="403313" y="313875"/>
                  <a:pt x="405000" y="315563"/>
                  <a:pt x="408375" y="315563"/>
                </a:cubicBezTo>
                <a:cubicBezTo>
                  <a:pt x="418500" y="315563"/>
                  <a:pt x="426938" y="312188"/>
                  <a:pt x="433688" y="305438"/>
                </a:cubicBezTo>
                <a:lnTo>
                  <a:pt x="438750" y="300375"/>
                </a:lnTo>
                <a:cubicBezTo>
                  <a:pt x="443813" y="293625"/>
                  <a:pt x="447188" y="286875"/>
                  <a:pt x="447188" y="276750"/>
                </a:cubicBezTo>
                <a:cubicBezTo>
                  <a:pt x="447188" y="275063"/>
                  <a:pt x="447188" y="271688"/>
                  <a:pt x="445500" y="270000"/>
                </a:cubicBezTo>
                <a:cubicBezTo>
                  <a:pt x="453938" y="268313"/>
                  <a:pt x="460688" y="264938"/>
                  <a:pt x="465750" y="259875"/>
                </a:cubicBezTo>
                <a:lnTo>
                  <a:pt x="470813" y="254813"/>
                </a:lnTo>
                <a:cubicBezTo>
                  <a:pt x="475875" y="248063"/>
                  <a:pt x="479250" y="241312"/>
                  <a:pt x="479250" y="231188"/>
                </a:cubicBezTo>
                <a:cubicBezTo>
                  <a:pt x="479250" y="221063"/>
                  <a:pt x="475875" y="212625"/>
                  <a:pt x="469125" y="205875"/>
                </a:cubicBezTo>
                <a:lnTo>
                  <a:pt x="460688" y="199125"/>
                </a:lnTo>
                <a:lnTo>
                  <a:pt x="533250" y="118125"/>
                </a:lnTo>
                <a:cubicBezTo>
                  <a:pt x="536625" y="111375"/>
                  <a:pt x="540000" y="102938"/>
                  <a:pt x="540000" y="92813"/>
                </a:cubicBezTo>
                <a:close/>
                <a:moveTo>
                  <a:pt x="65813" y="232875"/>
                </a:moveTo>
                <a:cubicBezTo>
                  <a:pt x="62438" y="232875"/>
                  <a:pt x="57375" y="231188"/>
                  <a:pt x="55688" y="227813"/>
                </a:cubicBezTo>
                <a:lnTo>
                  <a:pt x="50625" y="224437"/>
                </a:lnTo>
                <a:cubicBezTo>
                  <a:pt x="43875" y="219375"/>
                  <a:pt x="43875" y="209250"/>
                  <a:pt x="50625" y="202500"/>
                </a:cubicBezTo>
                <a:cubicBezTo>
                  <a:pt x="50625" y="202500"/>
                  <a:pt x="50625" y="202500"/>
                  <a:pt x="50625" y="202500"/>
                </a:cubicBezTo>
                <a:lnTo>
                  <a:pt x="96188" y="155250"/>
                </a:lnTo>
                <a:cubicBezTo>
                  <a:pt x="102938" y="148500"/>
                  <a:pt x="111375" y="148500"/>
                  <a:pt x="118125" y="155250"/>
                </a:cubicBezTo>
                <a:lnTo>
                  <a:pt x="123188" y="160313"/>
                </a:lnTo>
                <a:cubicBezTo>
                  <a:pt x="124875" y="163688"/>
                  <a:pt x="126563" y="167063"/>
                  <a:pt x="128250" y="172125"/>
                </a:cubicBezTo>
                <a:cubicBezTo>
                  <a:pt x="128250" y="175500"/>
                  <a:pt x="126563" y="178875"/>
                  <a:pt x="124875" y="180563"/>
                </a:cubicBezTo>
                <a:lnTo>
                  <a:pt x="74250" y="231188"/>
                </a:lnTo>
                <a:cubicBezTo>
                  <a:pt x="70875" y="232875"/>
                  <a:pt x="69188" y="232875"/>
                  <a:pt x="65813" y="232875"/>
                </a:cubicBezTo>
                <a:close/>
                <a:moveTo>
                  <a:pt x="102938" y="281813"/>
                </a:moveTo>
                <a:cubicBezTo>
                  <a:pt x="96188" y="288563"/>
                  <a:pt x="87750" y="288563"/>
                  <a:pt x="81000" y="281813"/>
                </a:cubicBezTo>
                <a:lnTo>
                  <a:pt x="75938" y="278438"/>
                </a:lnTo>
                <a:lnTo>
                  <a:pt x="75938" y="278438"/>
                </a:lnTo>
                <a:cubicBezTo>
                  <a:pt x="72563" y="275063"/>
                  <a:pt x="70875" y="271688"/>
                  <a:pt x="70875" y="266625"/>
                </a:cubicBezTo>
                <a:cubicBezTo>
                  <a:pt x="70875" y="263250"/>
                  <a:pt x="72563" y="258187"/>
                  <a:pt x="75938" y="256500"/>
                </a:cubicBezTo>
                <a:lnTo>
                  <a:pt x="138375" y="192375"/>
                </a:lnTo>
                <a:cubicBezTo>
                  <a:pt x="141750" y="189000"/>
                  <a:pt x="145125" y="187313"/>
                  <a:pt x="148500" y="187313"/>
                </a:cubicBezTo>
                <a:cubicBezTo>
                  <a:pt x="151875" y="187313"/>
                  <a:pt x="156938" y="189000"/>
                  <a:pt x="158625" y="192375"/>
                </a:cubicBezTo>
                <a:lnTo>
                  <a:pt x="163688" y="197438"/>
                </a:lnTo>
                <a:cubicBezTo>
                  <a:pt x="170438" y="202500"/>
                  <a:pt x="170438" y="212625"/>
                  <a:pt x="163688" y="219375"/>
                </a:cubicBezTo>
                <a:cubicBezTo>
                  <a:pt x="163688" y="219375"/>
                  <a:pt x="163688" y="219375"/>
                  <a:pt x="163688" y="219375"/>
                </a:cubicBezTo>
                <a:lnTo>
                  <a:pt x="102938" y="281813"/>
                </a:lnTo>
                <a:close/>
                <a:moveTo>
                  <a:pt x="153563" y="308813"/>
                </a:moveTo>
                <a:cubicBezTo>
                  <a:pt x="150188" y="312188"/>
                  <a:pt x="146813" y="313875"/>
                  <a:pt x="141750" y="313875"/>
                </a:cubicBezTo>
                <a:cubicBezTo>
                  <a:pt x="138375" y="313875"/>
                  <a:pt x="133313" y="312188"/>
                  <a:pt x="131625" y="308813"/>
                </a:cubicBezTo>
                <a:lnTo>
                  <a:pt x="126563" y="303750"/>
                </a:lnTo>
                <a:cubicBezTo>
                  <a:pt x="123188" y="300375"/>
                  <a:pt x="121500" y="297000"/>
                  <a:pt x="121500" y="293625"/>
                </a:cubicBezTo>
                <a:cubicBezTo>
                  <a:pt x="121500" y="290250"/>
                  <a:pt x="123188" y="286875"/>
                  <a:pt x="124875" y="283500"/>
                </a:cubicBezTo>
                <a:lnTo>
                  <a:pt x="167063" y="239625"/>
                </a:lnTo>
                <a:cubicBezTo>
                  <a:pt x="170438" y="236250"/>
                  <a:pt x="173813" y="236250"/>
                  <a:pt x="177188" y="236250"/>
                </a:cubicBezTo>
                <a:cubicBezTo>
                  <a:pt x="180563" y="236250"/>
                  <a:pt x="183938" y="237938"/>
                  <a:pt x="187313" y="241312"/>
                </a:cubicBezTo>
                <a:lnTo>
                  <a:pt x="192375" y="246375"/>
                </a:lnTo>
                <a:cubicBezTo>
                  <a:pt x="195750" y="249750"/>
                  <a:pt x="197438" y="253125"/>
                  <a:pt x="197438" y="256500"/>
                </a:cubicBezTo>
                <a:cubicBezTo>
                  <a:pt x="197438" y="259875"/>
                  <a:pt x="195750" y="264938"/>
                  <a:pt x="194063" y="266625"/>
                </a:cubicBezTo>
                <a:lnTo>
                  <a:pt x="153563" y="308813"/>
                </a:lnTo>
                <a:close/>
                <a:moveTo>
                  <a:pt x="234563" y="303750"/>
                </a:moveTo>
                <a:lnTo>
                  <a:pt x="207563" y="330750"/>
                </a:lnTo>
                <a:cubicBezTo>
                  <a:pt x="200813" y="337500"/>
                  <a:pt x="192375" y="337500"/>
                  <a:pt x="185625" y="330750"/>
                </a:cubicBezTo>
                <a:lnTo>
                  <a:pt x="180563" y="325688"/>
                </a:lnTo>
                <a:cubicBezTo>
                  <a:pt x="177188" y="322313"/>
                  <a:pt x="175500" y="318938"/>
                  <a:pt x="175500" y="313875"/>
                </a:cubicBezTo>
                <a:cubicBezTo>
                  <a:pt x="175500" y="310500"/>
                  <a:pt x="177188" y="305438"/>
                  <a:pt x="178875" y="303750"/>
                </a:cubicBezTo>
                <a:lnTo>
                  <a:pt x="204188" y="276750"/>
                </a:lnTo>
                <a:cubicBezTo>
                  <a:pt x="207563" y="273375"/>
                  <a:pt x="210938" y="271688"/>
                  <a:pt x="214313" y="271688"/>
                </a:cubicBezTo>
                <a:cubicBezTo>
                  <a:pt x="217688" y="271688"/>
                  <a:pt x="222750" y="273375"/>
                  <a:pt x="224438" y="276750"/>
                </a:cubicBezTo>
                <a:lnTo>
                  <a:pt x="229500" y="281813"/>
                </a:lnTo>
                <a:cubicBezTo>
                  <a:pt x="239625" y="288563"/>
                  <a:pt x="239625" y="297000"/>
                  <a:pt x="234563" y="303750"/>
                </a:cubicBezTo>
                <a:cubicBezTo>
                  <a:pt x="232875" y="303750"/>
                  <a:pt x="232875" y="303750"/>
                  <a:pt x="234563" y="303750"/>
                </a:cubicBezTo>
                <a:lnTo>
                  <a:pt x="234563" y="303750"/>
                </a:lnTo>
                <a:close/>
                <a:moveTo>
                  <a:pt x="459000" y="231188"/>
                </a:moveTo>
                <a:cubicBezTo>
                  <a:pt x="459000" y="234563"/>
                  <a:pt x="457313" y="237938"/>
                  <a:pt x="455625" y="241312"/>
                </a:cubicBezTo>
                <a:lnTo>
                  <a:pt x="450563" y="244688"/>
                </a:lnTo>
                <a:cubicBezTo>
                  <a:pt x="447188" y="248063"/>
                  <a:pt x="443813" y="249750"/>
                  <a:pt x="438750" y="249750"/>
                </a:cubicBezTo>
                <a:cubicBezTo>
                  <a:pt x="435375" y="249750"/>
                  <a:pt x="430313" y="248063"/>
                  <a:pt x="428625" y="246375"/>
                </a:cubicBezTo>
                <a:lnTo>
                  <a:pt x="356063" y="178875"/>
                </a:lnTo>
                <a:lnTo>
                  <a:pt x="344250" y="192375"/>
                </a:lnTo>
                <a:lnTo>
                  <a:pt x="421875" y="264938"/>
                </a:lnTo>
                <a:cubicBezTo>
                  <a:pt x="428625" y="271688"/>
                  <a:pt x="428625" y="280125"/>
                  <a:pt x="421875" y="286875"/>
                </a:cubicBezTo>
                <a:lnTo>
                  <a:pt x="416813" y="291938"/>
                </a:lnTo>
                <a:cubicBezTo>
                  <a:pt x="413438" y="293625"/>
                  <a:pt x="410063" y="295313"/>
                  <a:pt x="405000" y="295313"/>
                </a:cubicBezTo>
                <a:cubicBezTo>
                  <a:pt x="401625" y="295313"/>
                  <a:pt x="398250" y="293625"/>
                  <a:pt x="394875" y="291938"/>
                </a:cubicBezTo>
                <a:lnTo>
                  <a:pt x="322313" y="224437"/>
                </a:lnTo>
                <a:lnTo>
                  <a:pt x="310500" y="237938"/>
                </a:lnTo>
                <a:lnTo>
                  <a:pt x="374625" y="297000"/>
                </a:lnTo>
                <a:cubicBezTo>
                  <a:pt x="378000" y="300375"/>
                  <a:pt x="379688" y="303750"/>
                  <a:pt x="379688" y="307125"/>
                </a:cubicBezTo>
                <a:cubicBezTo>
                  <a:pt x="379688" y="310500"/>
                  <a:pt x="378000" y="315563"/>
                  <a:pt x="376313" y="317250"/>
                </a:cubicBezTo>
                <a:lnTo>
                  <a:pt x="371250" y="322313"/>
                </a:lnTo>
                <a:cubicBezTo>
                  <a:pt x="367875" y="325688"/>
                  <a:pt x="364500" y="327375"/>
                  <a:pt x="359438" y="327375"/>
                </a:cubicBezTo>
                <a:cubicBezTo>
                  <a:pt x="356063" y="327375"/>
                  <a:pt x="352688" y="325688"/>
                  <a:pt x="349313" y="324000"/>
                </a:cubicBezTo>
                <a:lnTo>
                  <a:pt x="285188" y="264938"/>
                </a:lnTo>
                <a:lnTo>
                  <a:pt x="285188" y="264938"/>
                </a:lnTo>
                <a:lnTo>
                  <a:pt x="273375" y="278438"/>
                </a:lnTo>
                <a:lnTo>
                  <a:pt x="273375" y="278438"/>
                </a:lnTo>
                <a:lnTo>
                  <a:pt x="305438" y="308813"/>
                </a:lnTo>
                <a:cubicBezTo>
                  <a:pt x="308813" y="312188"/>
                  <a:pt x="308813" y="315563"/>
                  <a:pt x="310500" y="318938"/>
                </a:cubicBezTo>
                <a:cubicBezTo>
                  <a:pt x="310500" y="322313"/>
                  <a:pt x="308813" y="325688"/>
                  <a:pt x="307125" y="329063"/>
                </a:cubicBezTo>
                <a:lnTo>
                  <a:pt x="302063" y="334125"/>
                </a:lnTo>
                <a:cubicBezTo>
                  <a:pt x="298688" y="337500"/>
                  <a:pt x="295313" y="339188"/>
                  <a:pt x="290250" y="339188"/>
                </a:cubicBezTo>
                <a:cubicBezTo>
                  <a:pt x="286875" y="339188"/>
                  <a:pt x="283500" y="337500"/>
                  <a:pt x="280125" y="335813"/>
                </a:cubicBezTo>
                <a:lnTo>
                  <a:pt x="251438" y="310500"/>
                </a:lnTo>
                <a:cubicBezTo>
                  <a:pt x="253125" y="305438"/>
                  <a:pt x="254813" y="300375"/>
                  <a:pt x="254813" y="295313"/>
                </a:cubicBezTo>
                <a:cubicBezTo>
                  <a:pt x="254813" y="286875"/>
                  <a:pt x="251438" y="276750"/>
                  <a:pt x="244688" y="271688"/>
                </a:cubicBezTo>
                <a:lnTo>
                  <a:pt x="239625" y="266625"/>
                </a:lnTo>
                <a:cubicBezTo>
                  <a:pt x="232875" y="259875"/>
                  <a:pt x="224438" y="258187"/>
                  <a:pt x="216000" y="258187"/>
                </a:cubicBezTo>
                <a:lnTo>
                  <a:pt x="214313" y="258187"/>
                </a:lnTo>
                <a:lnTo>
                  <a:pt x="214313" y="258187"/>
                </a:lnTo>
                <a:cubicBezTo>
                  <a:pt x="212625" y="249750"/>
                  <a:pt x="209250" y="241312"/>
                  <a:pt x="204188" y="234563"/>
                </a:cubicBezTo>
                <a:lnTo>
                  <a:pt x="199125" y="229500"/>
                </a:lnTo>
                <a:cubicBezTo>
                  <a:pt x="194063" y="224437"/>
                  <a:pt x="189000" y="222750"/>
                  <a:pt x="182250" y="221063"/>
                </a:cubicBezTo>
                <a:cubicBezTo>
                  <a:pt x="183938" y="217688"/>
                  <a:pt x="183938" y="214313"/>
                  <a:pt x="183938" y="209250"/>
                </a:cubicBezTo>
                <a:cubicBezTo>
                  <a:pt x="183938" y="200813"/>
                  <a:pt x="180563" y="190687"/>
                  <a:pt x="173813" y="185625"/>
                </a:cubicBezTo>
                <a:lnTo>
                  <a:pt x="170438" y="177188"/>
                </a:lnTo>
                <a:cubicBezTo>
                  <a:pt x="163688" y="170438"/>
                  <a:pt x="155250" y="168750"/>
                  <a:pt x="146813" y="167063"/>
                </a:cubicBezTo>
                <a:lnTo>
                  <a:pt x="145125" y="167063"/>
                </a:lnTo>
                <a:cubicBezTo>
                  <a:pt x="145125" y="158625"/>
                  <a:pt x="141750" y="151875"/>
                  <a:pt x="135000" y="145125"/>
                </a:cubicBezTo>
                <a:lnTo>
                  <a:pt x="135000" y="145125"/>
                </a:lnTo>
                <a:lnTo>
                  <a:pt x="129938" y="140063"/>
                </a:lnTo>
                <a:cubicBezTo>
                  <a:pt x="116438" y="126563"/>
                  <a:pt x="94500" y="128250"/>
                  <a:pt x="82688" y="141750"/>
                </a:cubicBezTo>
                <a:cubicBezTo>
                  <a:pt x="82688" y="141750"/>
                  <a:pt x="82688" y="141750"/>
                  <a:pt x="82688" y="141750"/>
                </a:cubicBezTo>
                <a:lnTo>
                  <a:pt x="70875" y="153563"/>
                </a:lnTo>
                <a:lnTo>
                  <a:pt x="23625" y="111375"/>
                </a:lnTo>
                <a:cubicBezTo>
                  <a:pt x="20250" y="108000"/>
                  <a:pt x="18563" y="104625"/>
                  <a:pt x="18563" y="99562"/>
                </a:cubicBezTo>
                <a:cubicBezTo>
                  <a:pt x="18563" y="96188"/>
                  <a:pt x="20250" y="92813"/>
                  <a:pt x="21938" y="89438"/>
                </a:cubicBezTo>
                <a:lnTo>
                  <a:pt x="72563" y="32063"/>
                </a:lnTo>
                <a:cubicBezTo>
                  <a:pt x="74250" y="30375"/>
                  <a:pt x="77625" y="27000"/>
                  <a:pt x="81000" y="27000"/>
                </a:cubicBezTo>
                <a:cubicBezTo>
                  <a:pt x="84375" y="28687"/>
                  <a:pt x="87750" y="28687"/>
                  <a:pt x="92813" y="28687"/>
                </a:cubicBezTo>
                <a:cubicBezTo>
                  <a:pt x="96188" y="28687"/>
                  <a:pt x="97875" y="28687"/>
                  <a:pt x="101250" y="30375"/>
                </a:cubicBezTo>
                <a:lnTo>
                  <a:pt x="128250" y="42188"/>
                </a:lnTo>
                <a:cubicBezTo>
                  <a:pt x="136688" y="45562"/>
                  <a:pt x="145125" y="47250"/>
                  <a:pt x="153563" y="47250"/>
                </a:cubicBezTo>
                <a:cubicBezTo>
                  <a:pt x="162000" y="47250"/>
                  <a:pt x="172125" y="45562"/>
                  <a:pt x="180563" y="42188"/>
                </a:cubicBezTo>
                <a:lnTo>
                  <a:pt x="207563" y="30375"/>
                </a:lnTo>
                <a:cubicBezTo>
                  <a:pt x="212625" y="28687"/>
                  <a:pt x="219375" y="27000"/>
                  <a:pt x="224438" y="27000"/>
                </a:cubicBezTo>
                <a:cubicBezTo>
                  <a:pt x="231188" y="27000"/>
                  <a:pt x="236250" y="28687"/>
                  <a:pt x="243000" y="30375"/>
                </a:cubicBezTo>
                <a:lnTo>
                  <a:pt x="249750" y="33750"/>
                </a:lnTo>
                <a:lnTo>
                  <a:pt x="221063" y="54000"/>
                </a:lnTo>
                <a:cubicBezTo>
                  <a:pt x="205875" y="64125"/>
                  <a:pt x="202500" y="84375"/>
                  <a:pt x="212625" y="99562"/>
                </a:cubicBezTo>
                <a:cubicBezTo>
                  <a:pt x="212625" y="99562"/>
                  <a:pt x="212625" y="99562"/>
                  <a:pt x="212625" y="101250"/>
                </a:cubicBezTo>
                <a:lnTo>
                  <a:pt x="212625" y="101250"/>
                </a:lnTo>
                <a:lnTo>
                  <a:pt x="216000" y="106313"/>
                </a:lnTo>
                <a:cubicBezTo>
                  <a:pt x="227813" y="121500"/>
                  <a:pt x="248063" y="124875"/>
                  <a:pt x="263250" y="116437"/>
                </a:cubicBezTo>
                <a:lnTo>
                  <a:pt x="280125" y="106313"/>
                </a:lnTo>
                <a:cubicBezTo>
                  <a:pt x="285188" y="104625"/>
                  <a:pt x="288563" y="102938"/>
                  <a:pt x="293625" y="102938"/>
                </a:cubicBezTo>
                <a:cubicBezTo>
                  <a:pt x="300375" y="102938"/>
                  <a:pt x="305438" y="104625"/>
                  <a:pt x="310500" y="108000"/>
                </a:cubicBezTo>
                <a:lnTo>
                  <a:pt x="357750" y="141750"/>
                </a:lnTo>
                <a:cubicBezTo>
                  <a:pt x="371250" y="151875"/>
                  <a:pt x="383063" y="160313"/>
                  <a:pt x="394875" y="172125"/>
                </a:cubicBezTo>
                <a:lnTo>
                  <a:pt x="448875" y="222750"/>
                </a:lnTo>
                <a:cubicBezTo>
                  <a:pt x="457313" y="222750"/>
                  <a:pt x="459000" y="226125"/>
                  <a:pt x="459000" y="231188"/>
                </a:cubicBezTo>
                <a:lnTo>
                  <a:pt x="459000" y="231188"/>
                </a:lnTo>
                <a:close/>
                <a:moveTo>
                  <a:pt x="516375" y="106313"/>
                </a:moveTo>
                <a:lnTo>
                  <a:pt x="443813" y="185625"/>
                </a:lnTo>
                <a:lnTo>
                  <a:pt x="410063" y="155250"/>
                </a:lnTo>
                <a:cubicBezTo>
                  <a:pt x="398250" y="143438"/>
                  <a:pt x="384750" y="133313"/>
                  <a:pt x="371250" y="123188"/>
                </a:cubicBezTo>
                <a:lnTo>
                  <a:pt x="324000" y="89438"/>
                </a:lnTo>
                <a:cubicBezTo>
                  <a:pt x="315563" y="84375"/>
                  <a:pt x="307125" y="81000"/>
                  <a:pt x="297000" y="81000"/>
                </a:cubicBezTo>
                <a:cubicBezTo>
                  <a:pt x="288563" y="81000"/>
                  <a:pt x="280125" y="82687"/>
                  <a:pt x="273375" y="87750"/>
                </a:cubicBezTo>
                <a:lnTo>
                  <a:pt x="256500" y="97875"/>
                </a:lnTo>
                <a:cubicBezTo>
                  <a:pt x="253125" y="99562"/>
                  <a:pt x="251438" y="99562"/>
                  <a:pt x="248063" y="99562"/>
                </a:cubicBezTo>
                <a:cubicBezTo>
                  <a:pt x="243000" y="99562"/>
                  <a:pt x="236250" y="97875"/>
                  <a:pt x="232875" y="92813"/>
                </a:cubicBezTo>
                <a:lnTo>
                  <a:pt x="229500" y="87750"/>
                </a:lnTo>
                <a:lnTo>
                  <a:pt x="229500" y="87750"/>
                </a:lnTo>
                <a:cubicBezTo>
                  <a:pt x="227813" y="84375"/>
                  <a:pt x="226125" y="82687"/>
                  <a:pt x="226125" y="79313"/>
                </a:cubicBezTo>
                <a:cubicBezTo>
                  <a:pt x="226125" y="74250"/>
                  <a:pt x="227813" y="70875"/>
                  <a:pt x="232875" y="67500"/>
                </a:cubicBezTo>
                <a:lnTo>
                  <a:pt x="283500" y="32063"/>
                </a:lnTo>
                <a:cubicBezTo>
                  <a:pt x="288563" y="28687"/>
                  <a:pt x="295313" y="27000"/>
                  <a:pt x="302063" y="27000"/>
                </a:cubicBezTo>
                <a:cubicBezTo>
                  <a:pt x="307125" y="27000"/>
                  <a:pt x="310500" y="27000"/>
                  <a:pt x="315563" y="30375"/>
                </a:cubicBezTo>
                <a:lnTo>
                  <a:pt x="356063" y="50625"/>
                </a:lnTo>
                <a:cubicBezTo>
                  <a:pt x="362813" y="54000"/>
                  <a:pt x="371250" y="55688"/>
                  <a:pt x="379688" y="55688"/>
                </a:cubicBezTo>
                <a:cubicBezTo>
                  <a:pt x="389813" y="55688"/>
                  <a:pt x="399938" y="54000"/>
                  <a:pt x="408375" y="48937"/>
                </a:cubicBezTo>
                <a:lnTo>
                  <a:pt x="450563" y="23625"/>
                </a:lnTo>
                <a:cubicBezTo>
                  <a:pt x="453938" y="21938"/>
                  <a:pt x="457313" y="20250"/>
                  <a:pt x="459000" y="20250"/>
                </a:cubicBezTo>
                <a:cubicBezTo>
                  <a:pt x="464063" y="20250"/>
                  <a:pt x="469125" y="21938"/>
                  <a:pt x="474188" y="27000"/>
                </a:cubicBezTo>
                <a:lnTo>
                  <a:pt x="516375" y="81000"/>
                </a:lnTo>
                <a:cubicBezTo>
                  <a:pt x="523125" y="87750"/>
                  <a:pt x="523125" y="97875"/>
                  <a:pt x="516375" y="106313"/>
                </a:cubicBezTo>
                <a:lnTo>
                  <a:pt x="516375" y="106313"/>
                </a:lnTo>
                <a:close/>
              </a:path>
            </a:pathLst>
          </a:custGeom>
          <a:solidFill>
            <a:schemeClr val="accent1"/>
          </a:solidFill>
          <a:ln w="16669" cap="flat">
            <a:noFill/>
            <a:prstDash val="solid"/>
            <a:miter/>
          </a:ln>
        </p:spPr>
        <p:txBody>
          <a:bodyPr rtlCol="0" anchor="ctr"/>
          <a:lstStyle/>
          <a:p>
            <a:endParaRPr lang="sv-SE"/>
          </a:p>
        </p:txBody>
      </p:sp>
      <p:grpSp>
        <p:nvGrpSpPr>
          <p:cNvPr id="92" name="Bild 28">
            <a:extLst>
              <a:ext uri="{FF2B5EF4-FFF2-40B4-BE49-F238E27FC236}">
                <a16:creationId xmlns:a16="http://schemas.microsoft.com/office/drawing/2014/main" id="{CEDB4E25-5524-7182-8917-C70D2E57B6A4}"/>
              </a:ext>
            </a:extLst>
          </p:cNvPr>
          <p:cNvGrpSpPr/>
          <p:nvPr/>
        </p:nvGrpSpPr>
        <p:grpSpPr>
          <a:xfrm>
            <a:off x="10506067" y="4237399"/>
            <a:ext cx="542788" cy="454727"/>
            <a:chOff x="10853485" y="4084013"/>
            <a:chExt cx="542788" cy="454727"/>
          </a:xfrm>
          <a:solidFill>
            <a:schemeClr val="accent1"/>
          </a:solidFill>
        </p:grpSpPr>
        <p:sp>
          <p:nvSpPr>
            <p:cNvPr id="93" name="Frihandsfigur: Form 92">
              <a:extLst>
                <a:ext uri="{FF2B5EF4-FFF2-40B4-BE49-F238E27FC236}">
                  <a16:creationId xmlns:a16="http://schemas.microsoft.com/office/drawing/2014/main" id="{E5F0F99A-FB65-BA57-3FA3-36A4D97AAF64}"/>
                </a:ext>
              </a:extLst>
            </p:cNvPr>
            <p:cNvSpPr/>
            <p:nvPr/>
          </p:nvSpPr>
          <p:spPr>
            <a:xfrm>
              <a:off x="10853485" y="4084013"/>
              <a:ext cx="542788" cy="454727"/>
            </a:xfrm>
            <a:custGeom>
              <a:avLst/>
              <a:gdLst>
                <a:gd name="connsiteX0" fmla="*/ 542126 w 542788"/>
                <a:gd name="connsiteY0" fmla="*/ 4037 h 454727"/>
                <a:gd name="connsiteX1" fmla="*/ 530314 w 542788"/>
                <a:gd name="connsiteY1" fmla="*/ 662 h 454727"/>
                <a:gd name="connsiteX2" fmla="*/ 452689 w 542788"/>
                <a:gd name="connsiteY2" fmla="*/ 52975 h 454727"/>
                <a:gd name="connsiteX3" fmla="*/ 449314 w 542788"/>
                <a:gd name="connsiteY3" fmla="*/ 59725 h 454727"/>
                <a:gd name="connsiteX4" fmla="*/ 449314 w 542788"/>
                <a:gd name="connsiteY4" fmla="*/ 382037 h 454727"/>
                <a:gd name="connsiteX5" fmla="*/ 12251 w 542788"/>
                <a:gd name="connsiteY5" fmla="*/ 382037 h 454727"/>
                <a:gd name="connsiteX6" fmla="*/ 439 w 542788"/>
                <a:gd name="connsiteY6" fmla="*/ 390475 h 454727"/>
                <a:gd name="connsiteX7" fmla="*/ 7189 w 542788"/>
                <a:gd name="connsiteY7" fmla="*/ 400600 h 454727"/>
                <a:gd name="connsiteX8" fmla="*/ 12251 w 542788"/>
                <a:gd name="connsiteY8" fmla="*/ 400600 h 454727"/>
                <a:gd name="connsiteX9" fmla="*/ 42626 w 542788"/>
                <a:gd name="connsiteY9" fmla="*/ 400600 h 454727"/>
                <a:gd name="connsiteX10" fmla="*/ 37564 w 542788"/>
                <a:gd name="connsiteY10" fmla="*/ 417475 h 454727"/>
                <a:gd name="connsiteX11" fmla="*/ 71314 w 542788"/>
                <a:gd name="connsiteY11" fmla="*/ 452912 h 454727"/>
                <a:gd name="connsiteX12" fmla="*/ 106751 w 542788"/>
                <a:gd name="connsiteY12" fmla="*/ 419162 h 454727"/>
                <a:gd name="connsiteX13" fmla="*/ 101689 w 542788"/>
                <a:gd name="connsiteY13" fmla="*/ 400600 h 454727"/>
                <a:gd name="connsiteX14" fmla="*/ 363251 w 542788"/>
                <a:gd name="connsiteY14" fmla="*/ 400600 h 454727"/>
                <a:gd name="connsiteX15" fmla="*/ 358189 w 542788"/>
                <a:gd name="connsiteY15" fmla="*/ 417475 h 454727"/>
                <a:gd name="connsiteX16" fmla="*/ 390251 w 542788"/>
                <a:gd name="connsiteY16" fmla="*/ 454600 h 454727"/>
                <a:gd name="connsiteX17" fmla="*/ 427376 w 542788"/>
                <a:gd name="connsiteY17" fmla="*/ 422537 h 454727"/>
                <a:gd name="connsiteX18" fmla="*/ 427376 w 542788"/>
                <a:gd name="connsiteY18" fmla="*/ 417475 h 454727"/>
                <a:gd name="connsiteX19" fmla="*/ 422314 w 542788"/>
                <a:gd name="connsiteY19" fmla="*/ 400600 h 454727"/>
                <a:gd name="connsiteX20" fmla="*/ 456064 w 542788"/>
                <a:gd name="connsiteY20" fmla="*/ 400600 h 454727"/>
                <a:gd name="connsiteX21" fmla="*/ 464501 w 542788"/>
                <a:gd name="connsiteY21" fmla="*/ 392162 h 454727"/>
                <a:gd name="connsiteX22" fmla="*/ 464501 w 542788"/>
                <a:gd name="connsiteY22" fmla="*/ 392162 h 454727"/>
                <a:gd name="connsiteX23" fmla="*/ 464501 w 542788"/>
                <a:gd name="connsiteY23" fmla="*/ 66475 h 454727"/>
                <a:gd name="connsiteX24" fmla="*/ 538751 w 542788"/>
                <a:gd name="connsiteY24" fmla="*/ 15850 h 454727"/>
                <a:gd name="connsiteX25" fmla="*/ 542126 w 542788"/>
                <a:gd name="connsiteY25" fmla="*/ 4037 h 454727"/>
                <a:gd name="connsiteX26" fmla="*/ 542126 w 542788"/>
                <a:gd name="connsiteY26" fmla="*/ 4037 h 454727"/>
                <a:gd name="connsiteX27" fmla="*/ 89876 w 542788"/>
                <a:gd name="connsiteY27" fmla="*/ 419162 h 454727"/>
                <a:gd name="connsiteX28" fmla="*/ 73001 w 542788"/>
                <a:gd name="connsiteY28" fmla="*/ 436037 h 454727"/>
                <a:gd name="connsiteX29" fmla="*/ 56126 w 542788"/>
                <a:gd name="connsiteY29" fmla="*/ 419162 h 454727"/>
                <a:gd name="connsiteX30" fmla="*/ 73001 w 542788"/>
                <a:gd name="connsiteY30" fmla="*/ 402287 h 454727"/>
                <a:gd name="connsiteX31" fmla="*/ 89876 w 542788"/>
                <a:gd name="connsiteY31" fmla="*/ 419162 h 454727"/>
                <a:gd name="connsiteX32" fmla="*/ 412189 w 542788"/>
                <a:gd name="connsiteY32" fmla="*/ 419162 h 454727"/>
                <a:gd name="connsiteX33" fmla="*/ 395314 w 542788"/>
                <a:gd name="connsiteY33" fmla="*/ 436037 h 454727"/>
                <a:gd name="connsiteX34" fmla="*/ 378439 w 542788"/>
                <a:gd name="connsiteY34" fmla="*/ 419162 h 454727"/>
                <a:gd name="connsiteX35" fmla="*/ 395314 w 542788"/>
                <a:gd name="connsiteY35" fmla="*/ 402287 h 454727"/>
                <a:gd name="connsiteX36" fmla="*/ 412189 w 542788"/>
                <a:gd name="connsiteY36" fmla="*/ 419162 h 454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42788" h="454727">
                  <a:moveTo>
                    <a:pt x="542126" y="4037"/>
                  </a:moveTo>
                  <a:cubicBezTo>
                    <a:pt x="538751" y="662"/>
                    <a:pt x="533689" y="-1025"/>
                    <a:pt x="530314" y="662"/>
                  </a:cubicBezTo>
                  <a:lnTo>
                    <a:pt x="452689" y="52975"/>
                  </a:lnTo>
                  <a:cubicBezTo>
                    <a:pt x="451001" y="54662"/>
                    <a:pt x="449314" y="58037"/>
                    <a:pt x="449314" y="59725"/>
                  </a:cubicBezTo>
                  <a:lnTo>
                    <a:pt x="449314" y="382037"/>
                  </a:lnTo>
                  <a:lnTo>
                    <a:pt x="12251" y="382037"/>
                  </a:lnTo>
                  <a:cubicBezTo>
                    <a:pt x="7189" y="382037"/>
                    <a:pt x="2126" y="385412"/>
                    <a:pt x="439" y="390475"/>
                  </a:cubicBezTo>
                  <a:cubicBezTo>
                    <a:pt x="-1249" y="395537"/>
                    <a:pt x="2126" y="400600"/>
                    <a:pt x="7189" y="400600"/>
                  </a:cubicBezTo>
                  <a:cubicBezTo>
                    <a:pt x="8876" y="400600"/>
                    <a:pt x="10564" y="400600"/>
                    <a:pt x="12251" y="400600"/>
                  </a:cubicBezTo>
                  <a:lnTo>
                    <a:pt x="42626" y="400600"/>
                  </a:lnTo>
                  <a:cubicBezTo>
                    <a:pt x="39251" y="405662"/>
                    <a:pt x="37564" y="410725"/>
                    <a:pt x="37564" y="417475"/>
                  </a:cubicBezTo>
                  <a:cubicBezTo>
                    <a:pt x="37564" y="436037"/>
                    <a:pt x="52751" y="452912"/>
                    <a:pt x="71314" y="452912"/>
                  </a:cubicBezTo>
                  <a:cubicBezTo>
                    <a:pt x="89876" y="452912"/>
                    <a:pt x="106751" y="437725"/>
                    <a:pt x="106751" y="419162"/>
                  </a:cubicBezTo>
                  <a:cubicBezTo>
                    <a:pt x="106751" y="412412"/>
                    <a:pt x="105064" y="405662"/>
                    <a:pt x="101689" y="400600"/>
                  </a:cubicBezTo>
                  <a:lnTo>
                    <a:pt x="363251" y="400600"/>
                  </a:lnTo>
                  <a:cubicBezTo>
                    <a:pt x="359876" y="405662"/>
                    <a:pt x="358189" y="410725"/>
                    <a:pt x="358189" y="417475"/>
                  </a:cubicBezTo>
                  <a:cubicBezTo>
                    <a:pt x="356501" y="436037"/>
                    <a:pt x="371689" y="452912"/>
                    <a:pt x="390251" y="454600"/>
                  </a:cubicBezTo>
                  <a:cubicBezTo>
                    <a:pt x="408814" y="456287"/>
                    <a:pt x="425689" y="441100"/>
                    <a:pt x="427376" y="422537"/>
                  </a:cubicBezTo>
                  <a:cubicBezTo>
                    <a:pt x="427376" y="420850"/>
                    <a:pt x="427376" y="419162"/>
                    <a:pt x="427376" y="417475"/>
                  </a:cubicBezTo>
                  <a:cubicBezTo>
                    <a:pt x="427376" y="410725"/>
                    <a:pt x="425689" y="405662"/>
                    <a:pt x="422314" y="400600"/>
                  </a:cubicBezTo>
                  <a:lnTo>
                    <a:pt x="456064" y="400600"/>
                  </a:lnTo>
                  <a:cubicBezTo>
                    <a:pt x="461126" y="400600"/>
                    <a:pt x="464501" y="397225"/>
                    <a:pt x="464501" y="392162"/>
                  </a:cubicBezTo>
                  <a:cubicBezTo>
                    <a:pt x="464501" y="392162"/>
                    <a:pt x="464501" y="392162"/>
                    <a:pt x="464501" y="392162"/>
                  </a:cubicBezTo>
                  <a:lnTo>
                    <a:pt x="464501" y="66475"/>
                  </a:lnTo>
                  <a:lnTo>
                    <a:pt x="538751" y="15850"/>
                  </a:lnTo>
                  <a:cubicBezTo>
                    <a:pt x="542126" y="14162"/>
                    <a:pt x="543814" y="9100"/>
                    <a:pt x="542126" y="4037"/>
                  </a:cubicBezTo>
                  <a:cubicBezTo>
                    <a:pt x="542126" y="4037"/>
                    <a:pt x="542126" y="4037"/>
                    <a:pt x="542126" y="4037"/>
                  </a:cubicBezTo>
                  <a:close/>
                  <a:moveTo>
                    <a:pt x="89876" y="419162"/>
                  </a:moveTo>
                  <a:cubicBezTo>
                    <a:pt x="89876" y="429287"/>
                    <a:pt x="83126" y="436037"/>
                    <a:pt x="73001" y="436037"/>
                  </a:cubicBezTo>
                  <a:cubicBezTo>
                    <a:pt x="62876" y="436037"/>
                    <a:pt x="56126" y="429287"/>
                    <a:pt x="56126" y="419162"/>
                  </a:cubicBezTo>
                  <a:cubicBezTo>
                    <a:pt x="56126" y="409037"/>
                    <a:pt x="62876" y="402287"/>
                    <a:pt x="73001" y="402287"/>
                  </a:cubicBezTo>
                  <a:cubicBezTo>
                    <a:pt x="83126" y="402287"/>
                    <a:pt x="89876" y="409037"/>
                    <a:pt x="89876" y="419162"/>
                  </a:cubicBezTo>
                  <a:close/>
                  <a:moveTo>
                    <a:pt x="412189" y="419162"/>
                  </a:moveTo>
                  <a:cubicBezTo>
                    <a:pt x="412189" y="429287"/>
                    <a:pt x="405439" y="436037"/>
                    <a:pt x="395314" y="436037"/>
                  </a:cubicBezTo>
                  <a:cubicBezTo>
                    <a:pt x="385189" y="436037"/>
                    <a:pt x="378439" y="429287"/>
                    <a:pt x="378439" y="419162"/>
                  </a:cubicBezTo>
                  <a:cubicBezTo>
                    <a:pt x="378439" y="409037"/>
                    <a:pt x="385189" y="402287"/>
                    <a:pt x="395314" y="402287"/>
                  </a:cubicBezTo>
                  <a:cubicBezTo>
                    <a:pt x="405439" y="402287"/>
                    <a:pt x="412189" y="409037"/>
                    <a:pt x="412189" y="419162"/>
                  </a:cubicBezTo>
                  <a:close/>
                </a:path>
              </a:pathLst>
            </a:custGeom>
            <a:grpFill/>
            <a:ln w="16669" cap="flat">
              <a:noFill/>
              <a:prstDash val="solid"/>
              <a:miter/>
            </a:ln>
          </p:spPr>
          <p:txBody>
            <a:bodyPr rtlCol="0" anchor="ctr"/>
            <a:lstStyle/>
            <a:p>
              <a:endParaRPr lang="sv-SE"/>
            </a:p>
          </p:txBody>
        </p:sp>
        <p:sp>
          <p:nvSpPr>
            <p:cNvPr id="94" name="Frihandsfigur: Form 93">
              <a:extLst>
                <a:ext uri="{FF2B5EF4-FFF2-40B4-BE49-F238E27FC236}">
                  <a16:creationId xmlns:a16="http://schemas.microsoft.com/office/drawing/2014/main" id="{868340AA-2599-836B-3385-537F5CD89384}"/>
                </a:ext>
              </a:extLst>
            </p:cNvPr>
            <p:cNvSpPr/>
            <p:nvPr/>
          </p:nvSpPr>
          <p:spPr>
            <a:xfrm>
              <a:off x="10891049" y="4162301"/>
              <a:ext cx="374624" cy="280125"/>
            </a:xfrm>
            <a:custGeom>
              <a:avLst/>
              <a:gdLst>
                <a:gd name="connsiteX0" fmla="*/ 35438 w 374624"/>
                <a:gd name="connsiteY0" fmla="*/ 280125 h 280125"/>
                <a:gd name="connsiteX1" fmla="*/ 339188 w 374624"/>
                <a:gd name="connsiteY1" fmla="*/ 280125 h 280125"/>
                <a:gd name="connsiteX2" fmla="*/ 374625 w 374624"/>
                <a:gd name="connsiteY2" fmla="*/ 244688 h 280125"/>
                <a:gd name="connsiteX3" fmla="*/ 374625 w 374624"/>
                <a:gd name="connsiteY3" fmla="*/ 89438 h 280125"/>
                <a:gd name="connsiteX4" fmla="*/ 339188 w 374624"/>
                <a:gd name="connsiteY4" fmla="*/ 54000 h 280125"/>
                <a:gd name="connsiteX5" fmla="*/ 244688 w 374624"/>
                <a:gd name="connsiteY5" fmla="*/ 54000 h 280125"/>
                <a:gd name="connsiteX6" fmla="*/ 244688 w 374624"/>
                <a:gd name="connsiteY6" fmla="*/ 10125 h 280125"/>
                <a:gd name="connsiteX7" fmla="*/ 236250 w 374624"/>
                <a:gd name="connsiteY7" fmla="*/ 0 h 280125"/>
                <a:gd name="connsiteX8" fmla="*/ 236250 w 374624"/>
                <a:gd name="connsiteY8" fmla="*/ 0 h 280125"/>
                <a:gd name="connsiteX9" fmla="*/ 140063 w 374624"/>
                <a:gd name="connsiteY9" fmla="*/ 0 h 280125"/>
                <a:gd name="connsiteX10" fmla="*/ 131625 w 374624"/>
                <a:gd name="connsiteY10" fmla="*/ 8438 h 280125"/>
                <a:gd name="connsiteX11" fmla="*/ 131625 w 374624"/>
                <a:gd name="connsiteY11" fmla="*/ 8438 h 280125"/>
                <a:gd name="connsiteX12" fmla="*/ 131625 w 374624"/>
                <a:gd name="connsiteY12" fmla="*/ 52313 h 280125"/>
                <a:gd name="connsiteX13" fmla="*/ 35438 w 374624"/>
                <a:gd name="connsiteY13" fmla="*/ 52313 h 280125"/>
                <a:gd name="connsiteX14" fmla="*/ 0 w 374624"/>
                <a:gd name="connsiteY14" fmla="*/ 87750 h 280125"/>
                <a:gd name="connsiteX15" fmla="*/ 0 w 374624"/>
                <a:gd name="connsiteY15" fmla="*/ 243000 h 280125"/>
                <a:gd name="connsiteX16" fmla="*/ 35438 w 374624"/>
                <a:gd name="connsiteY16" fmla="*/ 280125 h 280125"/>
                <a:gd name="connsiteX17" fmla="*/ 35438 w 374624"/>
                <a:gd name="connsiteY17" fmla="*/ 280125 h 280125"/>
                <a:gd name="connsiteX18" fmla="*/ 148500 w 374624"/>
                <a:gd name="connsiteY18" fmla="*/ 18563 h 280125"/>
                <a:gd name="connsiteX19" fmla="*/ 226125 w 374624"/>
                <a:gd name="connsiteY19" fmla="*/ 18563 h 280125"/>
                <a:gd name="connsiteX20" fmla="*/ 226125 w 374624"/>
                <a:gd name="connsiteY20" fmla="*/ 54000 h 280125"/>
                <a:gd name="connsiteX21" fmla="*/ 148500 w 374624"/>
                <a:gd name="connsiteY21" fmla="*/ 54000 h 280125"/>
                <a:gd name="connsiteX22" fmla="*/ 148500 w 374624"/>
                <a:gd name="connsiteY22" fmla="*/ 18563 h 280125"/>
                <a:gd name="connsiteX23" fmla="*/ 113062 w 374624"/>
                <a:gd name="connsiteY23" fmla="*/ 106313 h 280125"/>
                <a:gd name="connsiteX24" fmla="*/ 148500 w 374624"/>
                <a:gd name="connsiteY24" fmla="*/ 128250 h 280125"/>
                <a:gd name="connsiteX25" fmla="*/ 148500 w 374624"/>
                <a:gd name="connsiteY25" fmla="*/ 219375 h 280125"/>
                <a:gd name="connsiteX26" fmla="*/ 79313 w 374624"/>
                <a:gd name="connsiteY26" fmla="*/ 219375 h 280125"/>
                <a:gd name="connsiteX27" fmla="*/ 79313 w 374624"/>
                <a:gd name="connsiteY27" fmla="*/ 129938 h 280125"/>
                <a:gd name="connsiteX28" fmla="*/ 113062 w 374624"/>
                <a:gd name="connsiteY28" fmla="*/ 106313 h 280125"/>
                <a:gd name="connsiteX29" fmla="*/ 16875 w 374624"/>
                <a:gd name="connsiteY29" fmla="*/ 87750 h 280125"/>
                <a:gd name="connsiteX30" fmla="*/ 33750 w 374624"/>
                <a:gd name="connsiteY30" fmla="*/ 69188 h 280125"/>
                <a:gd name="connsiteX31" fmla="*/ 102938 w 374624"/>
                <a:gd name="connsiteY31" fmla="*/ 69188 h 280125"/>
                <a:gd name="connsiteX32" fmla="*/ 102938 w 374624"/>
                <a:gd name="connsiteY32" fmla="*/ 91125 h 280125"/>
                <a:gd name="connsiteX33" fmla="*/ 65813 w 374624"/>
                <a:gd name="connsiteY33" fmla="*/ 118125 h 280125"/>
                <a:gd name="connsiteX34" fmla="*/ 62438 w 374624"/>
                <a:gd name="connsiteY34" fmla="*/ 124875 h 280125"/>
                <a:gd name="connsiteX35" fmla="*/ 62438 w 374624"/>
                <a:gd name="connsiteY35" fmla="*/ 227813 h 280125"/>
                <a:gd name="connsiteX36" fmla="*/ 69188 w 374624"/>
                <a:gd name="connsiteY36" fmla="*/ 236250 h 280125"/>
                <a:gd name="connsiteX37" fmla="*/ 69188 w 374624"/>
                <a:gd name="connsiteY37" fmla="*/ 236250 h 280125"/>
                <a:gd name="connsiteX38" fmla="*/ 156938 w 374624"/>
                <a:gd name="connsiteY38" fmla="*/ 236250 h 280125"/>
                <a:gd name="connsiteX39" fmla="*/ 165375 w 374624"/>
                <a:gd name="connsiteY39" fmla="*/ 227813 h 280125"/>
                <a:gd name="connsiteX40" fmla="*/ 165375 w 374624"/>
                <a:gd name="connsiteY40" fmla="*/ 124875 h 280125"/>
                <a:gd name="connsiteX41" fmla="*/ 162000 w 374624"/>
                <a:gd name="connsiteY41" fmla="*/ 118125 h 280125"/>
                <a:gd name="connsiteX42" fmla="*/ 123188 w 374624"/>
                <a:gd name="connsiteY42" fmla="*/ 92813 h 280125"/>
                <a:gd name="connsiteX43" fmla="*/ 123188 w 374624"/>
                <a:gd name="connsiteY43" fmla="*/ 70875 h 280125"/>
                <a:gd name="connsiteX44" fmla="*/ 340875 w 374624"/>
                <a:gd name="connsiteY44" fmla="*/ 70875 h 280125"/>
                <a:gd name="connsiteX45" fmla="*/ 359438 w 374624"/>
                <a:gd name="connsiteY45" fmla="*/ 89438 h 280125"/>
                <a:gd name="connsiteX46" fmla="*/ 359438 w 374624"/>
                <a:gd name="connsiteY46" fmla="*/ 244688 h 280125"/>
                <a:gd name="connsiteX47" fmla="*/ 359438 w 374624"/>
                <a:gd name="connsiteY47" fmla="*/ 244688 h 280125"/>
                <a:gd name="connsiteX48" fmla="*/ 340875 w 374624"/>
                <a:gd name="connsiteY48" fmla="*/ 263250 h 280125"/>
                <a:gd name="connsiteX49" fmla="*/ 37125 w 374624"/>
                <a:gd name="connsiteY49" fmla="*/ 263250 h 280125"/>
                <a:gd name="connsiteX50" fmla="*/ 18562 w 374624"/>
                <a:gd name="connsiteY50" fmla="*/ 246375 h 280125"/>
                <a:gd name="connsiteX51" fmla="*/ 18562 w 374624"/>
                <a:gd name="connsiteY51" fmla="*/ 246375 h 280125"/>
                <a:gd name="connsiteX52" fmla="*/ 18562 w 374624"/>
                <a:gd name="connsiteY52" fmla="*/ 87750 h 280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74624" h="280125">
                  <a:moveTo>
                    <a:pt x="35438" y="280125"/>
                  </a:moveTo>
                  <a:lnTo>
                    <a:pt x="339188" y="280125"/>
                  </a:lnTo>
                  <a:cubicBezTo>
                    <a:pt x="359438" y="280125"/>
                    <a:pt x="374625" y="264938"/>
                    <a:pt x="374625" y="244688"/>
                  </a:cubicBezTo>
                  <a:lnTo>
                    <a:pt x="374625" y="89438"/>
                  </a:lnTo>
                  <a:cubicBezTo>
                    <a:pt x="374625" y="69188"/>
                    <a:pt x="359438" y="54000"/>
                    <a:pt x="339188" y="54000"/>
                  </a:cubicBezTo>
                  <a:lnTo>
                    <a:pt x="244688" y="54000"/>
                  </a:lnTo>
                  <a:lnTo>
                    <a:pt x="244688" y="10125"/>
                  </a:lnTo>
                  <a:cubicBezTo>
                    <a:pt x="244688" y="5063"/>
                    <a:pt x="241313" y="1687"/>
                    <a:pt x="236250" y="0"/>
                  </a:cubicBezTo>
                  <a:cubicBezTo>
                    <a:pt x="236250" y="0"/>
                    <a:pt x="236250" y="0"/>
                    <a:pt x="236250" y="0"/>
                  </a:cubicBezTo>
                  <a:lnTo>
                    <a:pt x="140063" y="0"/>
                  </a:lnTo>
                  <a:cubicBezTo>
                    <a:pt x="135000" y="0"/>
                    <a:pt x="131625" y="3375"/>
                    <a:pt x="131625" y="8438"/>
                  </a:cubicBezTo>
                  <a:cubicBezTo>
                    <a:pt x="131625" y="8438"/>
                    <a:pt x="131625" y="8438"/>
                    <a:pt x="131625" y="8438"/>
                  </a:cubicBezTo>
                  <a:lnTo>
                    <a:pt x="131625" y="52313"/>
                  </a:lnTo>
                  <a:lnTo>
                    <a:pt x="35438" y="52313"/>
                  </a:lnTo>
                  <a:cubicBezTo>
                    <a:pt x="15187" y="52313"/>
                    <a:pt x="0" y="67500"/>
                    <a:pt x="0" y="87750"/>
                  </a:cubicBezTo>
                  <a:lnTo>
                    <a:pt x="0" y="243000"/>
                  </a:lnTo>
                  <a:cubicBezTo>
                    <a:pt x="0" y="263250"/>
                    <a:pt x="15187" y="278438"/>
                    <a:pt x="35438" y="280125"/>
                  </a:cubicBezTo>
                  <a:cubicBezTo>
                    <a:pt x="35438" y="280125"/>
                    <a:pt x="35438" y="280125"/>
                    <a:pt x="35438" y="280125"/>
                  </a:cubicBezTo>
                  <a:close/>
                  <a:moveTo>
                    <a:pt x="148500" y="18563"/>
                  </a:moveTo>
                  <a:lnTo>
                    <a:pt x="226125" y="18563"/>
                  </a:lnTo>
                  <a:lnTo>
                    <a:pt x="226125" y="54000"/>
                  </a:lnTo>
                  <a:lnTo>
                    <a:pt x="148500" y="54000"/>
                  </a:lnTo>
                  <a:lnTo>
                    <a:pt x="148500" y="18563"/>
                  </a:lnTo>
                  <a:close/>
                  <a:moveTo>
                    <a:pt x="113062" y="106313"/>
                  </a:moveTo>
                  <a:lnTo>
                    <a:pt x="148500" y="128250"/>
                  </a:lnTo>
                  <a:lnTo>
                    <a:pt x="148500" y="219375"/>
                  </a:lnTo>
                  <a:lnTo>
                    <a:pt x="79313" y="219375"/>
                  </a:lnTo>
                  <a:lnTo>
                    <a:pt x="79313" y="129938"/>
                  </a:lnTo>
                  <a:lnTo>
                    <a:pt x="113062" y="106313"/>
                  </a:lnTo>
                  <a:close/>
                  <a:moveTo>
                    <a:pt x="16875" y="87750"/>
                  </a:moveTo>
                  <a:cubicBezTo>
                    <a:pt x="16875" y="77625"/>
                    <a:pt x="25313" y="69188"/>
                    <a:pt x="33750" y="69188"/>
                  </a:cubicBezTo>
                  <a:lnTo>
                    <a:pt x="102938" y="69188"/>
                  </a:lnTo>
                  <a:lnTo>
                    <a:pt x="102938" y="91125"/>
                  </a:lnTo>
                  <a:lnTo>
                    <a:pt x="65813" y="118125"/>
                  </a:lnTo>
                  <a:cubicBezTo>
                    <a:pt x="64125" y="119813"/>
                    <a:pt x="62438" y="123188"/>
                    <a:pt x="62438" y="124875"/>
                  </a:cubicBezTo>
                  <a:lnTo>
                    <a:pt x="62438" y="227813"/>
                  </a:lnTo>
                  <a:cubicBezTo>
                    <a:pt x="60750" y="232875"/>
                    <a:pt x="64125" y="236250"/>
                    <a:pt x="69188" y="236250"/>
                  </a:cubicBezTo>
                  <a:cubicBezTo>
                    <a:pt x="69188" y="236250"/>
                    <a:pt x="69188" y="236250"/>
                    <a:pt x="69188" y="236250"/>
                  </a:cubicBezTo>
                  <a:lnTo>
                    <a:pt x="156938" y="236250"/>
                  </a:lnTo>
                  <a:cubicBezTo>
                    <a:pt x="162000" y="236250"/>
                    <a:pt x="165375" y="232875"/>
                    <a:pt x="165375" y="227813"/>
                  </a:cubicBezTo>
                  <a:lnTo>
                    <a:pt x="165375" y="124875"/>
                  </a:lnTo>
                  <a:cubicBezTo>
                    <a:pt x="165375" y="121500"/>
                    <a:pt x="163688" y="119813"/>
                    <a:pt x="162000" y="118125"/>
                  </a:cubicBezTo>
                  <a:lnTo>
                    <a:pt x="123188" y="92813"/>
                  </a:lnTo>
                  <a:lnTo>
                    <a:pt x="123188" y="70875"/>
                  </a:lnTo>
                  <a:lnTo>
                    <a:pt x="340875" y="70875"/>
                  </a:lnTo>
                  <a:cubicBezTo>
                    <a:pt x="351000" y="70875"/>
                    <a:pt x="359438" y="79313"/>
                    <a:pt x="359438" y="89438"/>
                  </a:cubicBezTo>
                  <a:lnTo>
                    <a:pt x="359438" y="244688"/>
                  </a:lnTo>
                  <a:lnTo>
                    <a:pt x="359438" y="244688"/>
                  </a:lnTo>
                  <a:cubicBezTo>
                    <a:pt x="359438" y="254813"/>
                    <a:pt x="351000" y="263250"/>
                    <a:pt x="340875" y="263250"/>
                  </a:cubicBezTo>
                  <a:lnTo>
                    <a:pt x="37125" y="263250"/>
                  </a:lnTo>
                  <a:cubicBezTo>
                    <a:pt x="27000" y="263250"/>
                    <a:pt x="18562" y="254813"/>
                    <a:pt x="18562" y="246375"/>
                  </a:cubicBezTo>
                  <a:cubicBezTo>
                    <a:pt x="18562" y="246375"/>
                    <a:pt x="18562" y="246375"/>
                    <a:pt x="18562" y="246375"/>
                  </a:cubicBezTo>
                  <a:lnTo>
                    <a:pt x="18562" y="87750"/>
                  </a:lnTo>
                  <a:close/>
                </a:path>
              </a:pathLst>
            </a:custGeom>
            <a:grpFill/>
            <a:ln w="16669" cap="flat">
              <a:noFill/>
              <a:prstDash val="solid"/>
              <a:miter/>
            </a:ln>
          </p:spPr>
          <p:txBody>
            <a:bodyPr rtlCol="0" anchor="ctr"/>
            <a:lstStyle/>
            <a:p>
              <a:endParaRPr lang="sv-SE"/>
            </a:p>
          </p:txBody>
        </p:sp>
        <p:sp>
          <p:nvSpPr>
            <p:cNvPr id="95" name="Frihandsfigur: Form 94">
              <a:extLst>
                <a:ext uri="{FF2B5EF4-FFF2-40B4-BE49-F238E27FC236}">
                  <a16:creationId xmlns:a16="http://schemas.microsoft.com/office/drawing/2014/main" id="{A8FC7E05-BF03-F814-C618-6AA415084E56}"/>
                </a:ext>
              </a:extLst>
            </p:cNvPr>
            <p:cNvSpPr/>
            <p:nvPr/>
          </p:nvSpPr>
          <p:spPr>
            <a:xfrm>
              <a:off x="10978799" y="4285488"/>
              <a:ext cx="52312" cy="52312"/>
            </a:xfrm>
            <a:custGeom>
              <a:avLst/>
              <a:gdLst>
                <a:gd name="connsiteX0" fmla="*/ 25312 w 52312"/>
                <a:gd name="connsiteY0" fmla="*/ 52312 h 52312"/>
                <a:gd name="connsiteX1" fmla="*/ 52313 w 52312"/>
                <a:gd name="connsiteY1" fmla="*/ 27000 h 52312"/>
                <a:gd name="connsiteX2" fmla="*/ 27000 w 52312"/>
                <a:gd name="connsiteY2" fmla="*/ 0 h 52312"/>
                <a:gd name="connsiteX3" fmla="*/ 0 w 52312"/>
                <a:gd name="connsiteY3" fmla="*/ 25313 h 52312"/>
                <a:gd name="connsiteX4" fmla="*/ 0 w 52312"/>
                <a:gd name="connsiteY4" fmla="*/ 25313 h 52312"/>
                <a:gd name="connsiteX5" fmla="*/ 25312 w 52312"/>
                <a:gd name="connsiteY5" fmla="*/ 52312 h 52312"/>
                <a:gd name="connsiteX6" fmla="*/ 25312 w 52312"/>
                <a:gd name="connsiteY6" fmla="*/ 16875 h 52312"/>
                <a:gd name="connsiteX7" fmla="*/ 33750 w 52312"/>
                <a:gd name="connsiteY7" fmla="*/ 25313 h 52312"/>
                <a:gd name="connsiteX8" fmla="*/ 25312 w 52312"/>
                <a:gd name="connsiteY8" fmla="*/ 33750 h 52312"/>
                <a:gd name="connsiteX9" fmla="*/ 16875 w 52312"/>
                <a:gd name="connsiteY9" fmla="*/ 25313 h 52312"/>
                <a:gd name="connsiteX10" fmla="*/ 16875 w 52312"/>
                <a:gd name="connsiteY10" fmla="*/ 25313 h 52312"/>
                <a:gd name="connsiteX11" fmla="*/ 25312 w 52312"/>
                <a:gd name="connsiteY11" fmla="*/ 16875 h 52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12" h="52312">
                  <a:moveTo>
                    <a:pt x="25312" y="52312"/>
                  </a:moveTo>
                  <a:cubicBezTo>
                    <a:pt x="40500" y="52312"/>
                    <a:pt x="52313" y="40500"/>
                    <a:pt x="52313" y="27000"/>
                  </a:cubicBezTo>
                  <a:cubicBezTo>
                    <a:pt x="52313" y="11812"/>
                    <a:pt x="40500" y="0"/>
                    <a:pt x="27000" y="0"/>
                  </a:cubicBezTo>
                  <a:cubicBezTo>
                    <a:pt x="11813" y="0"/>
                    <a:pt x="0" y="11812"/>
                    <a:pt x="0" y="25313"/>
                  </a:cubicBezTo>
                  <a:cubicBezTo>
                    <a:pt x="0" y="25313"/>
                    <a:pt x="0" y="25313"/>
                    <a:pt x="0" y="25313"/>
                  </a:cubicBezTo>
                  <a:cubicBezTo>
                    <a:pt x="0" y="40500"/>
                    <a:pt x="11813" y="52312"/>
                    <a:pt x="25312" y="52312"/>
                  </a:cubicBezTo>
                  <a:close/>
                  <a:moveTo>
                    <a:pt x="25312" y="16875"/>
                  </a:moveTo>
                  <a:cubicBezTo>
                    <a:pt x="30375" y="16875"/>
                    <a:pt x="33750" y="20250"/>
                    <a:pt x="33750" y="25313"/>
                  </a:cubicBezTo>
                  <a:cubicBezTo>
                    <a:pt x="33750" y="30375"/>
                    <a:pt x="30375" y="33750"/>
                    <a:pt x="25312" y="33750"/>
                  </a:cubicBezTo>
                  <a:cubicBezTo>
                    <a:pt x="20250" y="33750"/>
                    <a:pt x="16875" y="30375"/>
                    <a:pt x="16875" y="25313"/>
                  </a:cubicBezTo>
                  <a:cubicBezTo>
                    <a:pt x="16875" y="25313"/>
                    <a:pt x="16875" y="25313"/>
                    <a:pt x="16875" y="25313"/>
                  </a:cubicBezTo>
                  <a:cubicBezTo>
                    <a:pt x="16875" y="20250"/>
                    <a:pt x="20250" y="16875"/>
                    <a:pt x="25312" y="16875"/>
                  </a:cubicBezTo>
                  <a:close/>
                </a:path>
              </a:pathLst>
            </a:custGeom>
            <a:grpFill/>
            <a:ln w="16669" cap="flat">
              <a:noFill/>
              <a:prstDash val="solid"/>
              <a:miter/>
            </a:ln>
          </p:spPr>
          <p:txBody>
            <a:bodyPr rtlCol="0" anchor="ctr"/>
            <a:lstStyle/>
            <a:p>
              <a:endParaRPr lang="sv-SE"/>
            </a:p>
          </p:txBody>
        </p:sp>
      </p:grpSp>
      <p:grpSp>
        <p:nvGrpSpPr>
          <p:cNvPr id="98" name="Bild 29">
            <a:extLst>
              <a:ext uri="{FF2B5EF4-FFF2-40B4-BE49-F238E27FC236}">
                <a16:creationId xmlns:a16="http://schemas.microsoft.com/office/drawing/2014/main" id="{CBC73CB3-BD92-03EB-CFB2-BB7FC9C2BE17}"/>
              </a:ext>
            </a:extLst>
          </p:cNvPr>
          <p:cNvGrpSpPr/>
          <p:nvPr/>
        </p:nvGrpSpPr>
        <p:grpSpPr>
          <a:xfrm>
            <a:off x="10511568" y="5416847"/>
            <a:ext cx="529875" cy="509624"/>
            <a:chOff x="10858986" y="5263461"/>
            <a:chExt cx="529875" cy="509624"/>
          </a:xfrm>
          <a:solidFill>
            <a:schemeClr val="accent1"/>
          </a:solidFill>
        </p:grpSpPr>
        <p:sp>
          <p:nvSpPr>
            <p:cNvPr id="99" name="Frihandsfigur: Form 98">
              <a:extLst>
                <a:ext uri="{FF2B5EF4-FFF2-40B4-BE49-F238E27FC236}">
                  <a16:creationId xmlns:a16="http://schemas.microsoft.com/office/drawing/2014/main" id="{495E0569-0852-5819-5AFC-83A71AEB07A8}"/>
                </a:ext>
              </a:extLst>
            </p:cNvPr>
            <p:cNvSpPr/>
            <p:nvPr/>
          </p:nvSpPr>
          <p:spPr>
            <a:xfrm>
              <a:off x="10858986" y="5263461"/>
              <a:ext cx="529875" cy="491062"/>
            </a:xfrm>
            <a:custGeom>
              <a:avLst/>
              <a:gdLst>
                <a:gd name="connsiteX0" fmla="*/ 349313 w 529875"/>
                <a:gd name="connsiteY0" fmla="*/ 67500 h 491062"/>
                <a:gd name="connsiteX1" fmla="*/ 180563 w 529875"/>
                <a:gd name="connsiteY1" fmla="*/ 0 h 491062"/>
                <a:gd name="connsiteX2" fmla="*/ 0 w 529875"/>
                <a:gd name="connsiteY2" fmla="*/ 54000 h 491062"/>
                <a:gd name="connsiteX3" fmla="*/ 0 w 529875"/>
                <a:gd name="connsiteY3" fmla="*/ 482625 h 491062"/>
                <a:gd name="connsiteX4" fmla="*/ 180563 w 529875"/>
                <a:gd name="connsiteY4" fmla="*/ 430313 h 491062"/>
                <a:gd name="connsiteX5" fmla="*/ 330750 w 529875"/>
                <a:gd name="connsiteY5" fmla="*/ 491063 h 491062"/>
                <a:gd name="connsiteX6" fmla="*/ 340875 w 529875"/>
                <a:gd name="connsiteY6" fmla="*/ 467438 h 491062"/>
                <a:gd name="connsiteX7" fmla="*/ 194063 w 529875"/>
                <a:gd name="connsiteY7" fmla="*/ 408375 h 491062"/>
                <a:gd name="connsiteX8" fmla="*/ 194063 w 529875"/>
                <a:gd name="connsiteY8" fmla="*/ 32063 h 491062"/>
                <a:gd name="connsiteX9" fmla="*/ 335813 w 529875"/>
                <a:gd name="connsiteY9" fmla="*/ 89438 h 491062"/>
                <a:gd name="connsiteX10" fmla="*/ 335813 w 529875"/>
                <a:gd name="connsiteY10" fmla="*/ 197438 h 491062"/>
                <a:gd name="connsiteX11" fmla="*/ 361125 w 529875"/>
                <a:gd name="connsiteY11" fmla="*/ 197438 h 491062"/>
                <a:gd name="connsiteX12" fmla="*/ 361125 w 529875"/>
                <a:gd name="connsiteY12" fmla="*/ 91125 h 491062"/>
                <a:gd name="connsiteX13" fmla="*/ 504563 w 529875"/>
                <a:gd name="connsiteY13" fmla="*/ 48938 h 491062"/>
                <a:gd name="connsiteX14" fmla="*/ 504563 w 529875"/>
                <a:gd name="connsiteY14" fmla="*/ 227813 h 491062"/>
                <a:gd name="connsiteX15" fmla="*/ 529875 w 529875"/>
                <a:gd name="connsiteY15" fmla="*/ 227813 h 491062"/>
                <a:gd name="connsiteX16" fmla="*/ 529875 w 529875"/>
                <a:gd name="connsiteY16" fmla="*/ 13500 h 491062"/>
                <a:gd name="connsiteX17" fmla="*/ 349313 w 529875"/>
                <a:gd name="connsiteY17" fmla="*/ 67500 h 491062"/>
                <a:gd name="connsiteX18" fmla="*/ 25312 w 529875"/>
                <a:gd name="connsiteY18" fmla="*/ 74250 h 491062"/>
                <a:gd name="connsiteX19" fmla="*/ 167063 w 529875"/>
                <a:gd name="connsiteY19" fmla="*/ 32063 h 491062"/>
                <a:gd name="connsiteX20" fmla="*/ 167063 w 529875"/>
                <a:gd name="connsiteY20" fmla="*/ 408375 h 491062"/>
                <a:gd name="connsiteX21" fmla="*/ 25312 w 529875"/>
                <a:gd name="connsiteY21" fmla="*/ 450563 h 491062"/>
                <a:gd name="connsiteX22" fmla="*/ 25312 w 529875"/>
                <a:gd name="connsiteY22" fmla="*/ 74250 h 4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29875" h="491062">
                  <a:moveTo>
                    <a:pt x="349313" y="67500"/>
                  </a:moveTo>
                  <a:lnTo>
                    <a:pt x="180563" y="0"/>
                  </a:lnTo>
                  <a:lnTo>
                    <a:pt x="0" y="54000"/>
                  </a:lnTo>
                  <a:lnTo>
                    <a:pt x="0" y="482625"/>
                  </a:lnTo>
                  <a:lnTo>
                    <a:pt x="180563" y="430313"/>
                  </a:lnTo>
                  <a:lnTo>
                    <a:pt x="330750" y="491063"/>
                  </a:lnTo>
                  <a:lnTo>
                    <a:pt x="340875" y="467438"/>
                  </a:lnTo>
                  <a:lnTo>
                    <a:pt x="194063" y="408375"/>
                  </a:lnTo>
                  <a:lnTo>
                    <a:pt x="194063" y="32063"/>
                  </a:lnTo>
                  <a:lnTo>
                    <a:pt x="335813" y="89438"/>
                  </a:lnTo>
                  <a:lnTo>
                    <a:pt x="335813" y="197438"/>
                  </a:lnTo>
                  <a:lnTo>
                    <a:pt x="361125" y="197438"/>
                  </a:lnTo>
                  <a:lnTo>
                    <a:pt x="361125" y="91125"/>
                  </a:lnTo>
                  <a:lnTo>
                    <a:pt x="504563" y="48938"/>
                  </a:lnTo>
                  <a:lnTo>
                    <a:pt x="504563" y="227813"/>
                  </a:lnTo>
                  <a:lnTo>
                    <a:pt x="529875" y="227813"/>
                  </a:lnTo>
                  <a:lnTo>
                    <a:pt x="529875" y="13500"/>
                  </a:lnTo>
                  <a:lnTo>
                    <a:pt x="349313" y="67500"/>
                  </a:lnTo>
                  <a:close/>
                  <a:moveTo>
                    <a:pt x="25312" y="74250"/>
                  </a:moveTo>
                  <a:lnTo>
                    <a:pt x="167063" y="32063"/>
                  </a:lnTo>
                  <a:lnTo>
                    <a:pt x="167063" y="408375"/>
                  </a:lnTo>
                  <a:lnTo>
                    <a:pt x="25312" y="450563"/>
                  </a:lnTo>
                  <a:lnTo>
                    <a:pt x="25312" y="74250"/>
                  </a:lnTo>
                  <a:close/>
                </a:path>
              </a:pathLst>
            </a:custGeom>
            <a:grpFill/>
            <a:ln w="16669" cap="flat">
              <a:noFill/>
              <a:prstDash val="solid"/>
              <a:miter/>
            </a:ln>
          </p:spPr>
          <p:txBody>
            <a:bodyPr rtlCol="0" anchor="ctr"/>
            <a:lstStyle/>
            <a:p>
              <a:endParaRPr lang="sv-SE"/>
            </a:p>
          </p:txBody>
        </p:sp>
        <p:sp>
          <p:nvSpPr>
            <p:cNvPr id="100" name="Frihandsfigur: Form 99">
              <a:extLst>
                <a:ext uri="{FF2B5EF4-FFF2-40B4-BE49-F238E27FC236}">
                  <a16:creationId xmlns:a16="http://schemas.microsoft.com/office/drawing/2014/main" id="{253F5395-D5AB-1439-0A67-61745E4168DB}"/>
                </a:ext>
              </a:extLst>
            </p:cNvPr>
            <p:cNvSpPr/>
            <p:nvPr/>
          </p:nvSpPr>
          <p:spPr>
            <a:xfrm>
              <a:off x="11230236" y="5558773"/>
              <a:ext cx="91125" cy="91124"/>
            </a:xfrm>
            <a:custGeom>
              <a:avLst/>
              <a:gdLst>
                <a:gd name="connsiteX0" fmla="*/ 45563 w 91125"/>
                <a:gd name="connsiteY0" fmla="*/ 0 h 91124"/>
                <a:gd name="connsiteX1" fmla="*/ 0 w 91125"/>
                <a:gd name="connsiteY1" fmla="*/ 45562 h 91124"/>
                <a:gd name="connsiteX2" fmla="*/ 45563 w 91125"/>
                <a:gd name="connsiteY2" fmla="*/ 91125 h 91124"/>
                <a:gd name="connsiteX3" fmla="*/ 91125 w 91125"/>
                <a:gd name="connsiteY3" fmla="*/ 45562 h 91124"/>
                <a:gd name="connsiteX4" fmla="*/ 91125 w 91125"/>
                <a:gd name="connsiteY4" fmla="*/ 45562 h 91124"/>
                <a:gd name="connsiteX5" fmla="*/ 45563 w 91125"/>
                <a:gd name="connsiteY5" fmla="*/ 0 h 91124"/>
                <a:gd name="connsiteX6" fmla="*/ 45563 w 91125"/>
                <a:gd name="connsiteY6" fmla="*/ 67500 h 91124"/>
                <a:gd name="connsiteX7" fmla="*/ 25313 w 91125"/>
                <a:gd name="connsiteY7" fmla="*/ 47250 h 91124"/>
                <a:gd name="connsiteX8" fmla="*/ 45563 w 91125"/>
                <a:gd name="connsiteY8" fmla="*/ 27000 h 91124"/>
                <a:gd name="connsiteX9" fmla="*/ 65813 w 91125"/>
                <a:gd name="connsiteY9" fmla="*/ 47250 h 91124"/>
                <a:gd name="connsiteX10" fmla="*/ 65813 w 91125"/>
                <a:gd name="connsiteY10" fmla="*/ 47250 h 91124"/>
                <a:gd name="connsiteX11" fmla="*/ 45563 w 91125"/>
                <a:gd name="connsiteY11" fmla="*/ 67500 h 91124"/>
                <a:gd name="connsiteX12" fmla="*/ 45563 w 91125"/>
                <a:gd name="connsiteY12" fmla="*/ 67500 h 9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125" h="91124">
                  <a:moveTo>
                    <a:pt x="45563" y="0"/>
                  </a:moveTo>
                  <a:cubicBezTo>
                    <a:pt x="20250" y="0"/>
                    <a:pt x="0" y="20250"/>
                    <a:pt x="0" y="45562"/>
                  </a:cubicBezTo>
                  <a:cubicBezTo>
                    <a:pt x="0" y="70875"/>
                    <a:pt x="20250" y="91125"/>
                    <a:pt x="45563" y="91125"/>
                  </a:cubicBezTo>
                  <a:cubicBezTo>
                    <a:pt x="70875" y="91125"/>
                    <a:pt x="91125" y="70875"/>
                    <a:pt x="91125" y="45562"/>
                  </a:cubicBezTo>
                  <a:lnTo>
                    <a:pt x="91125" y="45562"/>
                  </a:lnTo>
                  <a:cubicBezTo>
                    <a:pt x="91125" y="20250"/>
                    <a:pt x="70875" y="0"/>
                    <a:pt x="45563" y="0"/>
                  </a:cubicBezTo>
                  <a:close/>
                  <a:moveTo>
                    <a:pt x="45563" y="67500"/>
                  </a:moveTo>
                  <a:cubicBezTo>
                    <a:pt x="33750" y="67500"/>
                    <a:pt x="25313" y="57375"/>
                    <a:pt x="25313" y="47250"/>
                  </a:cubicBezTo>
                  <a:cubicBezTo>
                    <a:pt x="25313" y="37125"/>
                    <a:pt x="35438" y="27000"/>
                    <a:pt x="45563" y="27000"/>
                  </a:cubicBezTo>
                  <a:cubicBezTo>
                    <a:pt x="55688" y="27000"/>
                    <a:pt x="65813" y="37125"/>
                    <a:pt x="65813" y="47250"/>
                  </a:cubicBezTo>
                  <a:lnTo>
                    <a:pt x="65813" y="47250"/>
                  </a:lnTo>
                  <a:cubicBezTo>
                    <a:pt x="65813" y="57375"/>
                    <a:pt x="57375" y="67500"/>
                    <a:pt x="45563" y="67500"/>
                  </a:cubicBezTo>
                  <a:lnTo>
                    <a:pt x="45563" y="67500"/>
                  </a:lnTo>
                  <a:close/>
                </a:path>
              </a:pathLst>
            </a:custGeom>
            <a:grpFill/>
            <a:ln w="16669" cap="flat">
              <a:noFill/>
              <a:prstDash val="solid"/>
              <a:miter/>
            </a:ln>
          </p:spPr>
          <p:txBody>
            <a:bodyPr rtlCol="0" anchor="ctr"/>
            <a:lstStyle/>
            <a:p>
              <a:endParaRPr lang="sv-SE"/>
            </a:p>
          </p:txBody>
        </p:sp>
        <p:sp>
          <p:nvSpPr>
            <p:cNvPr id="101" name="Frihandsfigur: Form 100">
              <a:extLst>
                <a:ext uri="{FF2B5EF4-FFF2-40B4-BE49-F238E27FC236}">
                  <a16:creationId xmlns:a16="http://schemas.microsoft.com/office/drawing/2014/main" id="{BB525ED5-A439-23F0-D612-4C81FAFA2EF1}"/>
                </a:ext>
              </a:extLst>
            </p:cNvPr>
            <p:cNvSpPr/>
            <p:nvPr/>
          </p:nvSpPr>
          <p:spPr>
            <a:xfrm>
              <a:off x="11162736" y="5489586"/>
              <a:ext cx="226125" cy="283499"/>
            </a:xfrm>
            <a:custGeom>
              <a:avLst/>
              <a:gdLst>
                <a:gd name="connsiteX0" fmla="*/ 113063 w 226125"/>
                <a:gd name="connsiteY0" fmla="*/ 1688 h 283499"/>
                <a:gd name="connsiteX1" fmla="*/ 0 w 226125"/>
                <a:gd name="connsiteY1" fmla="*/ 109688 h 283499"/>
                <a:gd name="connsiteX2" fmla="*/ 0 w 226125"/>
                <a:gd name="connsiteY2" fmla="*/ 111375 h 283499"/>
                <a:gd name="connsiteX3" fmla="*/ 104625 w 226125"/>
                <a:gd name="connsiteY3" fmla="*/ 275063 h 283499"/>
                <a:gd name="connsiteX4" fmla="*/ 113063 w 226125"/>
                <a:gd name="connsiteY4" fmla="*/ 283500 h 283499"/>
                <a:gd name="connsiteX5" fmla="*/ 121500 w 226125"/>
                <a:gd name="connsiteY5" fmla="*/ 275063 h 283499"/>
                <a:gd name="connsiteX6" fmla="*/ 226125 w 226125"/>
                <a:gd name="connsiteY6" fmla="*/ 111375 h 283499"/>
                <a:gd name="connsiteX7" fmla="*/ 114750 w 226125"/>
                <a:gd name="connsiteY7" fmla="*/ 0 h 283499"/>
                <a:gd name="connsiteX8" fmla="*/ 113063 w 226125"/>
                <a:gd name="connsiteY8" fmla="*/ 1688 h 283499"/>
                <a:gd name="connsiteX9" fmla="*/ 113063 w 226125"/>
                <a:gd name="connsiteY9" fmla="*/ 248063 h 283499"/>
                <a:gd name="connsiteX10" fmla="*/ 25313 w 226125"/>
                <a:gd name="connsiteY10" fmla="*/ 111375 h 283499"/>
                <a:gd name="connsiteX11" fmla="*/ 113063 w 226125"/>
                <a:gd name="connsiteY11" fmla="*/ 23625 h 283499"/>
                <a:gd name="connsiteX12" fmla="*/ 200813 w 226125"/>
                <a:gd name="connsiteY12" fmla="*/ 111375 h 283499"/>
                <a:gd name="connsiteX13" fmla="*/ 113063 w 226125"/>
                <a:gd name="connsiteY13" fmla="*/ 248063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6125" h="283499">
                  <a:moveTo>
                    <a:pt x="113063" y="1688"/>
                  </a:moveTo>
                  <a:cubicBezTo>
                    <a:pt x="52313" y="0"/>
                    <a:pt x="1688" y="48937"/>
                    <a:pt x="0" y="109688"/>
                  </a:cubicBezTo>
                  <a:cubicBezTo>
                    <a:pt x="0" y="109688"/>
                    <a:pt x="0" y="111375"/>
                    <a:pt x="0" y="111375"/>
                  </a:cubicBezTo>
                  <a:cubicBezTo>
                    <a:pt x="0" y="175500"/>
                    <a:pt x="94500" y="264938"/>
                    <a:pt x="104625" y="275063"/>
                  </a:cubicBezTo>
                  <a:lnTo>
                    <a:pt x="113063" y="283500"/>
                  </a:lnTo>
                  <a:lnTo>
                    <a:pt x="121500" y="275063"/>
                  </a:lnTo>
                  <a:cubicBezTo>
                    <a:pt x="131625" y="264938"/>
                    <a:pt x="226125" y="175500"/>
                    <a:pt x="226125" y="111375"/>
                  </a:cubicBezTo>
                  <a:cubicBezTo>
                    <a:pt x="226125" y="50625"/>
                    <a:pt x="175500" y="0"/>
                    <a:pt x="114750" y="0"/>
                  </a:cubicBezTo>
                  <a:cubicBezTo>
                    <a:pt x="114750" y="1688"/>
                    <a:pt x="113063" y="1688"/>
                    <a:pt x="113063" y="1688"/>
                  </a:cubicBezTo>
                  <a:close/>
                  <a:moveTo>
                    <a:pt x="113063" y="248063"/>
                  </a:moveTo>
                  <a:cubicBezTo>
                    <a:pt x="82688" y="217688"/>
                    <a:pt x="25313" y="153563"/>
                    <a:pt x="25313" y="111375"/>
                  </a:cubicBezTo>
                  <a:cubicBezTo>
                    <a:pt x="25313" y="62438"/>
                    <a:pt x="64125" y="23625"/>
                    <a:pt x="113063" y="23625"/>
                  </a:cubicBezTo>
                  <a:cubicBezTo>
                    <a:pt x="162000" y="23625"/>
                    <a:pt x="200813" y="62438"/>
                    <a:pt x="200813" y="111375"/>
                  </a:cubicBezTo>
                  <a:cubicBezTo>
                    <a:pt x="200813" y="153563"/>
                    <a:pt x="143438" y="217688"/>
                    <a:pt x="113063" y="248063"/>
                  </a:cubicBezTo>
                  <a:close/>
                </a:path>
              </a:pathLst>
            </a:custGeom>
            <a:grpFill/>
            <a:ln w="16669" cap="flat">
              <a:noFill/>
              <a:prstDash val="solid"/>
              <a:miter/>
            </a:ln>
          </p:spPr>
          <p:txBody>
            <a:bodyPr rtlCol="0" anchor="ctr"/>
            <a:lstStyle/>
            <a:p>
              <a:endParaRPr lang="sv-SE"/>
            </a:p>
          </p:txBody>
        </p:sp>
      </p:grpSp>
      <p:sp>
        <p:nvSpPr>
          <p:cNvPr id="67" name="Frihandsfigur: Form 66">
            <a:extLst>
              <a:ext uri="{FF2B5EF4-FFF2-40B4-BE49-F238E27FC236}">
                <a16:creationId xmlns:a16="http://schemas.microsoft.com/office/drawing/2014/main" id="{7234BEC2-CE74-7C3F-F37D-C9EE40181C47}"/>
              </a:ext>
            </a:extLst>
          </p:cNvPr>
          <p:cNvSpPr/>
          <p:nvPr/>
        </p:nvSpPr>
        <p:spPr>
          <a:xfrm>
            <a:off x="6756683" y="1812997"/>
            <a:ext cx="489375" cy="540000"/>
          </a:xfrm>
          <a:custGeom>
            <a:avLst/>
            <a:gdLst>
              <a:gd name="connsiteX0" fmla="*/ 200813 w 489375"/>
              <a:gd name="connsiteY0" fmla="*/ 540000 h 540000"/>
              <a:gd name="connsiteX1" fmla="*/ 227813 w 489375"/>
              <a:gd name="connsiteY1" fmla="*/ 330750 h 540000"/>
              <a:gd name="connsiteX2" fmla="*/ 0 w 489375"/>
              <a:gd name="connsiteY2" fmla="*/ 330750 h 540000"/>
              <a:gd name="connsiteX3" fmla="*/ 288563 w 489375"/>
              <a:gd name="connsiteY3" fmla="*/ 0 h 540000"/>
              <a:gd name="connsiteX4" fmla="*/ 261563 w 489375"/>
              <a:gd name="connsiteY4" fmla="*/ 209250 h 540000"/>
              <a:gd name="connsiteX5" fmla="*/ 489375 w 489375"/>
              <a:gd name="connsiteY5" fmla="*/ 209250 h 540000"/>
              <a:gd name="connsiteX6" fmla="*/ 200813 w 489375"/>
              <a:gd name="connsiteY6" fmla="*/ 540000 h 540000"/>
              <a:gd name="connsiteX7" fmla="*/ 62437 w 489375"/>
              <a:gd name="connsiteY7" fmla="*/ 303750 h 540000"/>
              <a:gd name="connsiteX8" fmla="*/ 261563 w 489375"/>
              <a:gd name="connsiteY8" fmla="*/ 303750 h 540000"/>
              <a:gd name="connsiteX9" fmla="*/ 241313 w 489375"/>
              <a:gd name="connsiteY9" fmla="*/ 450563 h 540000"/>
              <a:gd name="connsiteX10" fmla="*/ 426938 w 489375"/>
              <a:gd name="connsiteY10" fmla="*/ 236250 h 540000"/>
              <a:gd name="connsiteX11" fmla="*/ 229500 w 489375"/>
              <a:gd name="connsiteY11" fmla="*/ 236250 h 540000"/>
              <a:gd name="connsiteX12" fmla="*/ 249750 w 489375"/>
              <a:gd name="connsiteY12" fmla="*/ 89438 h 540000"/>
              <a:gd name="connsiteX13" fmla="*/ 62437 w 489375"/>
              <a:gd name="connsiteY13" fmla="*/ 303750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9375" h="540000">
                <a:moveTo>
                  <a:pt x="200813" y="540000"/>
                </a:moveTo>
                <a:lnTo>
                  <a:pt x="227813" y="330750"/>
                </a:lnTo>
                <a:lnTo>
                  <a:pt x="0" y="330750"/>
                </a:lnTo>
                <a:lnTo>
                  <a:pt x="288563" y="0"/>
                </a:lnTo>
                <a:lnTo>
                  <a:pt x="261563" y="209250"/>
                </a:lnTo>
                <a:lnTo>
                  <a:pt x="489375" y="209250"/>
                </a:lnTo>
                <a:lnTo>
                  <a:pt x="200813" y="540000"/>
                </a:lnTo>
                <a:close/>
                <a:moveTo>
                  <a:pt x="62437" y="303750"/>
                </a:moveTo>
                <a:lnTo>
                  <a:pt x="261563" y="303750"/>
                </a:lnTo>
                <a:lnTo>
                  <a:pt x="241313" y="450563"/>
                </a:lnTo>
                <a:lnTo>
                  <a:pt x="426938" y="236250"/>
                </a:lnTo>
                <a:lnTo>
                  <a:pt x="229500" y="236250"/>
                </a:lnTo>
                <a:lnTo>
                  <a:pt x="249750" y="89438"/>
                </a:lnTo>
                <a:lnTo>
                  <a:pt x="62437" y="303750"/>
                </a:lnTo>
                <a:close/>
              </a:path>
            </a:pathLst>
          </a:custGeom>
          <a:solidFill>
            <a:schemeClr val="accent1"/>
          </a:solidFill>
          <a:ln w="16669" cap="flat">
            <a:noFill/>
            <a:prstDash val="solid"/>
            <a:miter/>
          </a:ln>
        </p:spPr>
        <p:txBody>
          <a:bodyPr rtlCol="0" anchor="ctr"/>
          <a:lstStyle/>
          <a:p>
            <a:endParaRPr lang="sv-SE"/>
          </a:p>
        </p:txBody>
      </p:sp>
      <p:sp>
        <p:nvSpPr>
          <p:cNvPr id="65" name="Frihandsfigur: Form 64">
            <a:extLst>
              <a:ext uri="{FF2B5EF4-FFF2-40B4-BE49-F238E27FC236}">
                <a16:creationId xmlns:a16="http://schemas.microsoft.com/office/drawing/2014/main" id="{E99EB683-518D-9F86-5E56-0AA529E640BB}"/>
              </a:ext>
            </a:extLst>
          </p:cNvPr>
          <p:cNvSpPr/>
          <p:nvPr/>
        </p:nvSpPr>
        <p:spPr>
          <a:xfrm>
            <a:off x="6759844" y="620713"/>
            <a:ext cx="489804" cy="540215"/>
          </a:xfrm>
          <a:custGeom>
            <a:avLst/>
            <a:gdLst>
              <a:gd name="connsiteX0" fmla="*/ 18777 w 489804"/>
              <a:gd name="connsiteY0" fmla="*/ 513000 h 540215"/>
              <a:gd name="connsiteX1" fmla="*/ 13714 w 489804"/>
              <a:gd name="connsiteY1" fmla="*/ 518063 h 540215"/>
              <a:gd name="connsiteX2" fmla="*/ 18777 w 489804"/>
              <a:gd name="connsiteY2" fmla="*/ 524813 h 540215"/>
              <a:gd name="connsiteX3" fmla="*/ 464277 w 489804"/>
              <a:gd name="connsiteY3" fmla="*/ 524813 h 540215"/>
              <a:gd name="connsiteX4" fmla="*/ 467652 w 489804"/>
              <a:gd name="connsiteY4" fmla="*/ 524813 h 540215"/>
              <a:gd name="connsiteX5" fmla="*/ 472714 w 489804"/>
              <a:gd name="connsiteY5" fmla="*/ 518063 h 540215"/>
              <a:gd name="connsiteX6" fmla="*/ 465964 w 489804"/>
              <a:gd name="connsiteY6" fmla="*/ 513000 h 540215"/>
              <a:gd name="connsiteX7" fmla="*/ 344464 w 489804"/>
              <a:gd name="connsiteY7" fmla="*/ 464063 h 540215"/>
              <a:gd name="connsiteX8" fmla="*/ 344464 w 489804"/>
              <a:gd name="connsiteY8" fmla="*/ 497813 h 540215"/>
              <a:gd name="connsiteX9" fmla="*/ 371464 w 489804"/>
              <a:gd name="connsiteY9" fmla="*/ 497813 h 540215"/>
              <a:gd name="connsiteX10" fmla="*/ 371464 w 489804"/>
              <a:gd name="connsiteY10" fmla="*/ 464063 h 540215"/>
              <a:gd name="connsiteX11" fmla="*/ 221277 w 489804"/>
              <a:gd name="connsiteY11" fmla="*/ 438749 h 540215"/>
              <a:gd name="connsiteX12" fmla="*/ 221277 w 489804"/>
              <a:gd name="connsiteY12" fmla="*/ 469124 h 540215"/>
              <a:gd name="connsiteX13" fmla="*/ 241527 w 489804"/>
              <a:gd name="connsiteY13" fmla="*/ 469124 h 540215"/>
              <a:gd name="connsiteX14" fmla="*/ 241527 w 489804"/>
              <a:gd name="connsiteY14" fmla="*/ 438749 h 540215"/>
              <a:gd name="connsiteX15" fmla="*/ 84589 w 489804"/>
              <a:gd name="connsiteY15" fmla="*/ 438749 h 540215"/>
              <a:gd name="connsiteX16" fmla="*/ 84589 w 489804"/>
              <a:gd name="connsiteY16" fmla="*/ 469124 h 540215"/>
              <a:gd name="connsiteX17" fmla="*/ 103152 w 489804"/>
              <a:gd name="connsiteY17" fmla="*/ 469124 h 540215"/>
              <a:gd name="connsiteX18" fmla="*/ 103152 w 489804"/>
              <a:gd name="connsiteY18" fmla="*/ 438749 h 540215"/>
              <a:gd name="connsiteX19" fmla="*/ 143652 w 489804"/>
              <a:gd name="connsiteY19" fmla="*/ 425250 h 540215"/>
              <a:gd name="connsiteX20" fmla="*/ 143652 w 489804"/>
              <a:gd name="connsiteY20" fmla="*/ 497813 h 540215"/>
              <a:gd name="connsiteX21" fmla="*/ 179089 w 489804"/>
              <a:gd name="connsiteY21" fmla="*/ 497813 h 540215"/>
              <a:gd name="connsiteX22" fmla="*/ 179089 w 489804"/>
              <a:gd name="connsiteY22" fmla="*/ 425250 h 540215"/>
              <a:gd name="connsiteX23" fmla="*/ 216214 w 489804"/>
              <a:gd name="connsiteY23" fmla="*/ 423562 h 540215"/>
              <a:gd name="connsiteX24" fmla="*/ 246589 w 489804"/>
              <a:gd name="connsiteY24" fmla="*/ 423562 h 540215"/>
              <a:gd name="connsiteX25" fmla="*/ 255026 w 489804"/>
              <a:gd name="connsiteY25" fmla="*/ 432000 h 540215"/>
              <a:gd name="connsiteX26" fmla="*/ 255026 w 489804"/>
              <a:gd name="connsiteY26" fmla="*/ 474187 h 540215"/>
              <a:gd name="connsiteX27" fmla="*/ 246589 w 489804"/>
              <a:gd name="connsiteY27" fmla="*/ 482625 h 540215"/>
              <a:gd name="connsiteX28" fmla="*/ 216214 w 489804"/>
              <a:gd name="connsiteY28" fmla="*/ 482625 h 540215"/>
              <a:gd name="connsiteX29" fmla="*/ 206089 w 489804"/>
              <a:gd name="connsiteY29" fmla="*/ 474187 h 540215"/>
              <a:gd name="connsiteX30" fmla="*/ 206089 w 489804"/>
              <a:gd name="connsiteY30" fmla="*/ 432000 h 540215"/>
              <a:gd name="connsiteX31" fmla="*/ 216214 w 489804"/>
              <a:gd name="connsiteY31" fmla="*/ 423562 h 540215"/>
              <a:gd name="connsiteX32" fmla="*/ 77839 w 489804"/>
              <a:gd name="connsiteY32" fmla="*/ 423562 h 540215"/>
              <a:gd name="connsiteX33" fmla="*/ 109902 w 489804"/>
              <a:gd name="connsiteY33" fmla="*/ 423562 h 540215"/>
              <a:gd name="connsiteX34" fmla="*/ 118339 w 489804"/>
              <a:gd name="connsiteY34" fmla="*/ 432000 h 540215"/>
              <a:gd name="connsiteX35" fmla="*/ 118339 w 489804"/>
              <a:gd name="connsiteY35" fmla="*/ 474187 h 540215"/>
              <a:gd name="connsiteX36" fmla="*/ 108214 w 489804"/>
              <a:gd name="connsiteY36" fmla="*/ 482625 h 540215"/>
              <a:gd name="connsiteX37" fmla="*/ 77839 w 489804"/>
              <a:gd name="connsiteY37" fmla="*/ 482625 h 540215"/>
              <a:gd name="connsiteX38" fmla="*/ 67714 w 489804"/>
              <a:gd name="connsiteY38" fmla="*/ 474187 h 540215"/>
              <a:gd name="connsiteX39" fmla="*/ 67714 w 489804"/>
              <a:gd name="connsiteY39" fmla="*/ 432000 h 540215"/>
              <a:gd name="connsiteX40" fmla="*/ 77839 w 489804"/>
              <a:gd name="connsiteY40" fmla="*/ 423562 h 540215"/>
              <a:gd name="connsiteX41" fmla="*/ 378214 w 489804"/>
              <a:gd name="connsiteY41" fmla="*/ 377999 h 540215"/>
              <a:gd name="connsiteX42" fmla="*/ 378214 w 489804"/>
              <a:gd name="connsiteY42" fmla="*/ 405000 h 540215"/>
              <a:gd name="connsiteX43" fmla="*/ 395089 w 489804"/>
              <a:gd name="connsiteY43" fmla="*/ 405000 h 540215"/>
              <a:gd name="connsiteX44" fmla="*/ 395089 w 489804"/>
              <a:gd name="connsiteY44" fmla="*/ 377999 h 540215"/>
              <a:gd name="connsiteX45" fmla="*/ 315776 w 489804"/>
              <a:gd name="connsiteY45" fmla="*/ 377999 h 540215"/>
              <a:gd name="connsiteX46" fmla="*/ 315776 w 489804"/>
              <a:gd name="connsiteY46" fmla="*/ 405000 h 540215"/>
              <a:gd name="connsiteX47" fmla="*/ 332651 w 489804"/>
              <a:gd name="connsiteY47" fmla="*/ 405000 h 540215"/>
              <a:gd name="connsiteX48" fmla="*/ 332651 w 489804"/>
              <a:gd name="connsiteY48" fmla="*/ 377999 h 540215"/>
              <a:gd name="connsiteX49" fmla="*/ 373152 w 489804"/>
              <a:gd name="connsiteY49" fmla="*/ 362812 h 540215"/>
              <a:gd name="connsiteX50" fmla="*/ 401839 w 489804"/>
              <a:gd name="connsiteY50" fmla="*/ 362812 h 540215"/>
              <a:gd name="connsiteX51" fmla="*/ 410277 w 489804"/>
              <a:gd name="connsiteY51" fmla="*/ 371250 h 540215"/>
              <a:gd name="connsiteX52" fmla="*/ 410277 w 489804"/>
              <a:gd name="connsiteY52" fmla="*/ 410062 h 540215"/>
              <a:gd name="connsiteX53" fmla="*/ 401839 w 489804"/>
              <a:gd name="connsiteY53" fmla="*/ 418499 h 540215"/>
              <a:gd name="connsiteX54" fmla="*/ 373152 w 489804"/>
              <a:gd name="connsiteY54" fmla="*/ 418499 h 540215"/>
              <a:gd name="connsiteX55" fmla="*/ 364714 w 489804"/>
              <a:gd name="connsiteY55" fmla="*/ 410062 h 540215"/>
              <a:gd name="connsiteX56" fmla="*/ 364714 w 489804"/>
              <a:gd name="connsiteY56" fmla="*/ 371250 h 540215"/>
              <a:gd name="connsiteX57" fmla="*/ 373152 w 489804"/>
              <a:gd name="connsiteY57" fmla="*/ 362812 h 540215"/>
              <a:gd name="connsiteX58" fmla="*/ 309027 w 489804"/>
              <a:gd name="connsiteY58" fmla="*/ 362812 h 540215"/>
              <a:gd name="connsiteX59" fmla="*/ 339401 w 489804"/>
              <a:gd name="connsiteY59" fmla="*/ 362812 h 540215"/>
              <a:gd name="connsiteX60" fmla="*/ 346152 w 489804"/>
              <a:gd name="connsiteY60" fmla="*/ 371250 h 540215"/>
              <a:gd name="connsiteX61" fmla="*/ 346152 w 489804"/>
              <a:gd name="connsiteY61" fmla="*/ 410062 h 540215"/>
              <a:gd name="connsiteX62" fmla="*/ 337714 w 489804"/>
              <a:gd name="connsiteY62" fmla="*/ 418499 h 540215"/>
              <a:gd name="connsiteX63" fmla="*/ 309027 w 489804"/>
              <a:gd name="connsiteY63" fmla="*/ 418499 h 540215"/>
              <a:gd name="connsiteX64" fmla="*/ 300589 w 489804"/>
              <a:gd name="connsiteY64" fmla="*/ 410062 h 540215"/>
              <a:gd name="connsiteX65" fmla="*/ 300589 w 489804"/>
              <a:gd name="connsiteY65" fmla="*/ 371250 h 540215"/>
              <a:gd name="connsiteX66" fmla="*/ 309027 w 489804"/>
              <a:gd name="connsiteY66" fmla="*/ 362812 h 540215"/>
              <a:gd name="connsiteX67" fmla="*/ 221277 w 489804"/>
              <a:gd name="connsiteY67" fmla="*/ 322312 h 540215"/>
              <a:gd name="connsiteX68" fmla="*/ 221277 w 489804"/>
              <a:gd name="connsiteY68" fmla="*/ 352687 h 540215"/>
              <a:gd name="connsiteX69" fmla="*/ 241527 w 489804"/>
              <a:gd name="connsiteY69" fmla="*/ 352687 h 540215"/>
              <a:gd name="connsiteX70" fmla="*/ 241527 w 489804"/>
              <a:gd name="connsiteY70" fmla="*/ 322312 h 540215"/>
              <a:gd name="connsiteX71" fmla="*/ 153777 w 489804"/>
              <a:gd name="connsiteY71" fmla="*/ 322312 h 540215"/>
              <a:gd name="connsiteX72" fmla="*/ 153777 w 489804"/>
              <a:gd name="connsiteY72" fmla="*/ 352687 h 540215"/>
              <a:gd name="connsiteX73" fmla="*/ 172339 w 489804"/>
              <a:gd name="connsiteY73" fmla="*/ 352687 h 540215"/>
              <a:gd name="connsiteX74" fmla="*/ 172339 w 489804"/>
              <a:gd name="connsiteY74" fmla="*/ 322312 h 540215"/>
              <a:gd name="connsiteX75" fmla="*/ 84589 w 489804"/>
              <a:gd name="connsiteY75" fmla="*/ 322312 h 540215"/>
              <a:gd name="connsiteX76" fmla="*/ 84589 w 489804"/>
              <a:gd name="connsiteY76" fmla="*/ 352687 h 540215"/>
              <a:gd name="connsiteX77" fmla="*/ 103152 w 489804"/>
              <a:gd name="connsiteY77" fmla="*/ 352687 h 540215"/>
              <a:gd name="connsiteX78" fmla="*/ 103152 w 489804"/>
              <a:gd name="connsiteY78" fmla="*/ 322312 h 540215"/>
              <a:gd name="connsiteX79" fmla="*/ 216214 w 489804"/>
              <a:gd name="connsiteY79" fmla="*/ 307125 h 540215"/>
              <a:gd name="connsiteX80" fmla="*/ 246589 w 489804"/>
              <a:gd name="connsiteY80" fmla="*/ 307125 h 540215"/>
              <a:gd name="connsiteX81" fmla="*/ 255026 w 489804"/>
              <a:gd name="connsiteY81" fmla="*/ 315563 h 540215"/>
              <a:gd name="connsiteX82" fmla="*/ 255026 w 489804"/>
              <a:gd name="connsiteY82" fmla="*/ 357750 h 540215"/>
              <a:gd name="connsiteX83" fmla="*/ 246589 w 489804"/>
              <a:gd name="connsiteY83" fmla="*/ 366188 h 540215"/>
              <a:gd name="connsiteX84" fmla="*/ 216214 w 489804"/>
              <a:gd name="connsiteY84" fmla="*/ 366188 h 540215"/>
              <a:gd name="connsiteX85" fmla="*/ 206089 w 489804"/>
              <a:gd name="connsiteY85" fmla="*/ 357750 h 540215"/>
              <a:gd name="connsiteX86" fmla="*/ 206089 w 489804"/>
              <a:gd name="connsiteY86" fmla="*/ 315563 h 540215"/>
              <a:gd name="connsiteX87" fmla="*/ 216214 w 489804"/>
              <a:gd name="connsiteY87" fmla="*/ 307125 h 540215"/>
              <a:gd name="connsiteX88" fmla="*/ 147027 w 489804"/>
              <a:gd name="connsiteY88" fmla="*/ 307125 h 540215"/>
              <a:gd name="connsiteX89" fmla="*/ 179090 w 489804"/>
              <a:gd name="connsiteY89" fmla="*/ 307125 h 540215"/>
              <a:gd name="connsiteX90" fmla="*/ 189214 w 489804"/>
              <a:gd name="connsiteY90" fmla="*/ 315563 h 540215"/>
              <a:gd name="connsiteX91" fmla="*/ 189214 w 489804"/>
              <a:gd name="connsiteY91" fmla="*/ 357750 h 540215"/>
              <a:gd name="connsiteX92" fmla="*/ 179090 w 489804"/>
              <a:gd name="connsiteY92" fmla="*/ 366188 h 540215"/>
              <a:gd name="connsiteX93" fmla="*/ 147027 w 489804"/>
              <a:gd name="connsiteY93" fmla="*/ 366188 h 540215"/>
              <a:gd name="connsiteX94" fmla="*/ 136902 w 489804"/>
              <a:gd name="connsiteY94" fmla="*/ 357750 h 540215"/>
              <a:gd name="connsiteX95" fmla="*/ 136902 w 489804"/>
              <a:gd name="connsiteY95" fmla="*/ 315563 h 540215"/>
              <a:gd name="connsiteX96" fmla="*/ 147027 w 489804"/>
              <a:gd name="connsiteY96" fmla="*/ 307125 h 540215"/>
              <a:gd name="connsiteX97" fmla="*/ 77839 w 489804"/>
              <a:gd name="connsiteY97" fmla="*/ 307125 h 540215"/>
              <a:gd name="connsiteX98" fmla="*/ 109902 w 489804"/>
              <a:gd name="connsiteY98" fmla="*/ 307125 h 540215"/>
              <a:gd name="connsiteX99" fmla="*/ 118339 w 489804"/>
              <a:gd name="connsiteY99" fmla="*/ 315563 h 540215"/>
              <a:gd name="connsiteX100" fmla="*/ 118339 w 489804"/>
              <a:gd name="connsiteY100" fmla="*/ 357750 h 540215"/>
              <a:gd name="connsiteX101" fmla="*/ 108214 w 489804"/>
              <a:gd name="connsiteY101" fmla="*/ 366188 h 540215"/>
              <a:gd name="connsiteX102" fmla="*/ 77839 w 489804"/>
              <a:gd name="connsiteY102" fmla="*/ 366188 h 540215"/>
              <a:gd name="connsiteX103" fmla="*/ 67714 w 489804"/>
              <a:gd name="connsiteY103" fmla="*/ 357750 h 540215"/>
              <a:gd name="connsiteX104" fmla="*/ 67714 w 489804"/>
              <a:gd name="connsiteY104" fmla="*/ 315563 h 540215"/>
              <a:gd name="connsiteX105" fmla="*/ 77839 w 489804"/>
              <a:gd name="connsiteY105" fmla="*/ 307125 h 540215"/>
              <a:gd name="connsiteX106" fmla="*/ 378214 w 489804"/>
              <a:gd name="connsiteY106" fmla="*/ 296999 h 540215"/>
              <a:gd name="connsiteX107" fmla="*/ 378214 w 489804"/>
              <a:gd name="connsiteY107" fmla="*/ 324000 h 540215"/>
              <a:gd name="connsiteX108" fmla="*/ 395089 w 489804"/>
              <a:gd name="connsiteY108" fmla="*/ 324000 h 540215"/>
              <a:gd name="connsiteX109" fmla="*/ 395089 w 489804"/>
              <a:gd name="connsiteY109" fmla="*/ 296999 h 540215"/>
              <a:gd name="connsiteX110" fmla="*/ 315776 w 489804"/>
              <a:gd name="connsiteY110" fmla="*/ 296999 h 540215"/>
              <a:gd name="connsiteX111" fmla="*/ 315776 w 489804"/>
              <a:gd name="connsiteY111" fmla="*/ 324000 h 540215"/>
              <a:gd name="connsiteX112" fmla="*/ 332651 w 489804"/>
              <a:gd name="connsiteY112" fmla="*/ 324000 h 540215"/>
              <a:gd name="connsiteX113" fmla="*/ 332651 w 489804"/>
              <a:gd name="connsiteY113" fmla="*/ 296999 h 540215"/>
              <a:gd name="connsiteX114" fmla="*/ 373152 w 489804"/>
              <a:gd name="connsiteY114" fmla="*/ 281812 h 540215"/>
              <a:gd name="connsiteX115" fmla="*/ 401839 w 489804"/>
              <a:gd name="connsiteY115" fmla="*/ 281812 h 540215"/>
              <a:gd name="connsiteX116" fmla="*/ 410277 w 489804"/>
              <a:gd name="connsiteY116" fmla="*/ 290250 h 540215"/>
              <a:gd name="connsiteX117" fmla="*/ 410277 w 489804"/>
              <a:gd name="connsiteY117" fmla="*/ 329062 h 540215"/>
              <a:gd name="connsiteX118" fmla="*/ 401839 w 489804"/>
              <a:gd name="connsiteY118" fmla="*/ 337499 h 540215"/>
              <a:gd name="connsiteX119" fmla="*/ 373152 w 489804"/>
              <a:gd name="connsiteY119" fmla="*/ 337499 h 540215"/>
              <a:gd name="connsiteX120" fmla="*/ 364714 w 489804"/>
              <a:gd name="connsiteY120" fmla="*/ 329062 h 540215"/>
              <a:gd name="connsiteX121" fmla="*/ 364714 w 489804"/>
              <a:gd name="connsiteY121" fmla="*/ 290250 h 540215"/>
              <a:gd name="connsiteX122" fmla="*/ 373152 w 489804"/>
              <a:gd name="connsiteY122" fmla="*/ 281812 h 540215"/>
              <a:gd name="connsiteX123" fmla="*/ 309027 w 489804"/>
              <a:gd name="connsiteY123" fmla="*/ 281812 h 540215"/>
              <a:gd name="connsiteX124" fmla="*/ 339401 w 489804"/>
              <a:gd name="connsiteY124" fmla="*/ 281812 h 540215"/>
              <a:gd name="connsiteX125" fmla="*/ 346152 w 489804"/>
              <a:gd name="connsiteY125" fmla="*/ 290250 h 540215"/>
              <a:gd name="connsiteX126" fmla="*/ 346152 w 489804"/>
              <a:gd name="connsiteY126" fmla="*/ 329062 h 540215"/>
              <a:gd name="connsiteX127" fmla="*/ 337714 w 489804"/>
              <a:gd name="connsiteY127" fmla="*/ 337499 h 540215"/>
              <a:gd name="connsiteX128" fmla="*/ 309027 w 489804"/>
              <a:gd name="connsiteY128" fmla="*/ 337499 h 540215"/>
              <a:gd name="connsiteX129" fmla="*/ 300589 w 489804"/>
              <a:gd name="connsiteY129" fmla="*/ 329062 h 540215"/>
              <a:gd name="connsiteX130" fmla="*/ 300589 w 489804"/>
              <a:gd name="connsiteY130" fmla="*/ 290250 h 540215"/>
              <a:gd name="connsiteX131" fmla="*/ 309027 w 489804"/>
              <a:gd name="connsiteY131" fmla="*/ 281812 h 540215"/>
              <a:gd name="connsiteX132" fmla="*/ 287089 w 489804"/>
              <a:gd name="connsiteY132" fmla="*/ 253125 h 540215"/>
              <a:gd name="connsiteX133" fmla="*/ 287089 w 489804"/>
              <a:gd name="connsiteY133" fmla="*/ 497813 h 540215"/>
              <a:gd name="connsiteX134" fmla="*/ 329277 w 489804"/>
              <a:gd name="connsiteY134" fmla="*/ 497813 h 540215"/>
              <a:gd name="connsiteX135" fmla="*/ 329277 w 489804"/>
              <a:gd name="connsiteY135" fmla="*/ 459000 h 540215"/>
              <a:gd name="connsiteX136" fmla="*/ 339402 w 489804"/>
              <a:gd name="connsiteY136" fmla="*/ 448875 h 540215"/>
              <a:gd name="connsiteX137" fmla="*/ 374839 w 489804"/>
              <a:gd name="connsiteY137" fmla="*/ 448875 h 540215"/>
              <a:gd name="connsiteX138" fmla="*/ 384964 w 489804"/>
              <a:gd name="connsiteY138" fmla="*/ 459000 h 540215"/>
              <a:gd name="connsiteX139" fmla="*/ 384964 w 489804"/>
              <a:gd name="connsiteY139" fmla="*/ 497813 h 540215"/>
              <a:gd name="connsiteX140" fmla="*/ 427152 w 489804"/>
              <a:gd name="connsiteY140" fmla="*/ 497813 h 540215"/>
              <a:gd name="connsiteX141" fmla="*/ 427152 w 489804"/>
              <a:gd name="connsiteY141" fmla="*/ 376313 h 540215"/>
              <a:gd name="connsiteX142" fmla="*/ 427152 w 489804"/>
              <a:gd name="connsiteY142" fmla="*/ 253125 h 540215"/>
              <a:gd name="connsiteX143" fmla="*/ 287089 w 489804"/>
              <a:gd name="connsiteY143" fmla="*/ 227813 h 540215"/>
              <a:gd name="connsiteX144" fmla="*/ 287089 w 489804"/>
              <a:gd name="connsiteY144" fmla="*/ 237938 h 540215"/>
              <a:gd name="connsiteX145" fmla="*/ 447402 w 489804"/>
              <a:gd name="connsiteY145" fmla="*/ 237938 h 540215"/>
              <a:gd name="connsiteX146" fmla="*/ 447402 w 489804"/>
              <a:gd name="connsiteY146" fmla="*/ 227813 h 540215"/>
              <a:gd name="connsiteX147" fmla="*/ 221277 w 489804"/>
              <a:gd name="connsiteY147" fmla="*/ 207562 h 540215"/>
              <a:gd name="connsiteX148" fmla="*/ 221277 w 489804"/>
              <a:gd name="connsiteY148" fmla="*/ 237937 h 540215"/>
              <a:gd name="connsiteX149" fmla="*/ 241527 w 489804"/>
              <a:gd name="connsiteY149" fmla="*/ 237937 h 540215"/>
              <a:gd name="connsiteX150" fmla="*/ 241527 w 489804"/>
              <a:gd name="connsiteY150" fmla="*/ 207562 h 540215"/>
              <a:gd name="connsiteX151" fmla="*/ 153777 w 489804"/>
              <a:gd name="connsiteY151" fmla="*/ 207562 h 540215"/>
              <a:gd name="connsiteX152" fmla="*/ 153777 w 489804"/>
              <a:gd name="connsiteY152" fmla="*/ 237937 h 540215"/>
              <a:gd name="connsiteX153" fmla="*/ 172339 w 489804"/>
              <a:gd name="connsiteY153" fmla="*/ 237937 h 540215"/>
              <a:gd name="connsiteX154" fmla="*/ 172339 w 489804"/>
              <a:gd name="connsiteY154" fmla="*/ 207562 h 540215"/>
              <a:gd name="connsiteX155" fmla="*/ 84589 w 489804"/>
              <a:gd name="connsiteY155" fmla="*/ 207562 h 540215"/>
              <a:gd name="connsiteX156" fmla="*/ 84589 w 489804"/>
              <a:gd name="connsiteY156" fmla="*/ 237937 h 540215"/>
              <a:gd name="connsiteX157" fmla="*/ 103152 w 489804"/>
              <a:gd name="connsiteY157" fmla="*/ 237937 h 540215"/>
              <a:gd name="connsiteX158" fmla="*/ 103152 w 489804"/>
              <a:gd name="connsiteY158" fmla="*/ 207562 h 540215"/>
              <a:gd name="connsiteX159" fmla="*/ 216214 w 489804"/>
              <a:gd name="connsiteY159" fmla="*/ 190687 h 540215"/>
              <a:gd name="connsiteX160" fmla="*/ 246589 w 489804"/>
              <a:gd name="connsiteY160" fmla="*/ 190687 h 540215"/>
              <a:gd name="connsiteX161" fmla="*/ 255026 w 489804"/>
              <a:gd name="connsiteY161" fmla="*/ 200812 h 540215"/>
              <a:gd name="connsiteX162" fmla="*/ 255026 w 489804"/>
              <a:gd name="connsiteY162" fmla="*/ 242999 h 540215"/>
              <a:gd name="connsiteX163" fmla="*/ 246589 w 489804"/>
              <a:gd name="connsiteY163" fmla="*/ 253124 h 540215"/>
              <a:gd name="connsiteX164" fmla="*/ 216214 w 489804"/>
              <a:gd name="connsiteY164" fmla="*/ 253124 h 540215"/>
              <a:gd name="connsiteX165" fmla="*/ 206089 w 489804"/>
              <a:gd name="connsiteY165" fmla="*/ 242999 h 540215"/>
              <a:gd name="connsiteX166" fmla="*/ 206089 w 489804"/>
              <a:gd name="connsiteY166" fmla="*/ 200812 h 540215"/>
              <a:gd name="connsiteX167" fmla="*/ 216214 w 489804"/>
              <a:gd name="connsiteY167" fmla="*/ 190687 h 540215"/>
              <a:gd name="connsiteX168" fmla="*/ 147027 w 489804"/>
              <a:gd name="connsiteY168" fmla="*/ 190687 h 540215"/>
              <a:gd name="connsiteX169" fmla="*/ 179090 w 489804"/>
              <a:gd name="connsiteY169" fmla="*/ 190687 h 540215"/>
              <a:gd name="connsiteX170" fmla="*/ 189214 w 489804"/>
              <a:gd name="connsiteY170" fmla="*/ 200812 h 540215"/>
              <a:gd name="connsiteX171" fmla="*/ 189214 w 489804"/>
              <a:gd name="connsiteY171" fmla="*/ 242999 h 540215"/>
              <a:gd name="connsiteX172" fmla="*/ 179090 w 489804"/>
              <a:gd name="connsiteY172" fmla="*/ 253124 h 540215"/>
              <a:gd name="connsiteX173" fmla="*/ 147027 w 489804"/>
              <a:gd name="connsiteY173" fmla="*/ 253124 h 540215"/>
              <a:gd name="connsiteX174" fmla="*/ 136902 w 489804"/>
              <a:gd name="connsiteY174" fmla="*/ 242999 h 540215"/>
              <a:gd name="connsiteX175" fmla="*/ 136902 w 489804"/>
              <a:gd name="connsiteY175" fmla="*/ 200812 h 540215"/>
              <a:gd name="connsiteX176" fmla="*/ 147027 w 489804"/>
              <a:gd name="connsiteY176" fmla="*/ 190687 h 540215"/>
              <a:gd name="connsiteX177" fmla="*/ 77839 w 489804"/>
              <a:gd name="connsiteY177" fmla="*/ 190687 h 540215"/>
              <a:gd name="connsiteX178" fmla="*/ 109902 w 489804"/>
              <a:gd name="connsiteY178" fmla="*/ 190687 h 540215"/>
              <a:gd name="connsiteX179" fmla="*/ 118339 w 489804"/>
              <a:gd name="connsiteY179" fmla="*/ 200812 h 540215"/>
              <a:gd name="connsiteX180" fmla="*/ 118339 w 489804"/>
              <a:gd name="connsiteY180" fmla="*/ 242999 h 540215"/>
              <a:gd name="connsiteX181" fmla="*/ 108214 w 489804"/>
              <a:gd name="connsiteY181" fmla="*/ 253124 h 540215"/>
              <a:gd name="connsiteX182" fmla="*/ 77839 w 489804"/>
              <a:gd name="connsiteY182" fmla="*/ 253124 h 540215"/>
              <a:gd name="connsiteX183" fmla="*/ 67714 w 489804"/>
              <a:gd name="connsiteY183" fmla="*/ 242999 h 540215"/>
              <a:gd name="connsiteX184" fmla="*/ 67714 w 489804"/>
              <a:gd name="connsiteY184" fmla="*/ 200812 h 540215"/>
              <a:gd name="connsiteX185" fmla="*/ 77839 w 489804"/>
              <a:gd name="connsiteY185" fmla="*/ 190687 h 540215"/>
              <a:gd name="connsiteX186" fmla="*/ 221277 w 489804"/>
              <a:gd name="connsiteY186" fmla="*/ 91125 h 540215"/>
              <a:gd name="connsiteX187" fmla="*/ 221277 w 489804"/>
              <a:gd name="connsiteY187" fmla="*/ 121499 h 540215"/>
              <a:gd name="connsiteX188" fmla="*/ 241527 w 489804"/>
              <a:gd name="connsiteY188" fmla="*/ 121499 h 540215"/>
              <a:gd name="connsiteX189" fmla="*/ 241527 w 489804"/>
              <a:gd name="connsiteY189" fmla="*/ 91125 h 540215"/>
              <a:gd name="connsiteX190" fmla="*/ 153777 w 489804"/>
              <a:gd name="connsiteY190" fmla="*/ 91125 h 540215"/>
              <a:gd name="connsiteX191" fmla="*/ 153777 w 489804"/>
              <a:gd name="connsiteY191" fmla="*/ 121499 h 540215"/>
              <a:gd name="connsiteX192" fmla="*/ 172339 w 489804"/>
              <a:gd name="connsiteY192" fmla="*/ 121499 h 540215"/>
              <a:gd name="connsiteX193" fmla="*/ 172339 w 489804"/>
              <a:gd name="connsiteY193" fmla="*/ 91125 h 540215"/>
              <a:gd name="connsiteX194" fmla="*/ 84589 w 489804"/>
              <a:gd name="connsiteY194" fmla="*/ 91125 h 540215"/>
              <a:gd name="connsiteX195" fmla="*/ 84589 w 489804"/>
              <a:gd name="connsiteY195" fmla="*/ 121499 h 540215"/>
              <a:gd name="connsiteX196" fmla="*/ 103152 w 489804"/>
              <a:gd name="connsiteY196" fmla="*/ 121499 h 540215"/>
              <a:gd name="connsiteX197" fmla="*/ 103152 w 489804"/>
              <a:gd name="connsiteY197" fmla="*/ 91125 h 540215"/>
              <a:gd name="connsiteX198" fmla="*/ 216214 w 489804"/>
              <a:gd name="connsiteY198" fmla="*/ 75937 h 540215"/>
              <a:gd name="connsiteX199" fmla="*/ 246589 w 489804"/>
              <a:gd name="connsiteY199" fmla="*/ 75937 h 540215"/>
              <a:gd name="connsiteX200" fmla="*/ 255026 w 489804"/>
              <a:gd name="connsiteY200" fmla="*/ 84375 h 540215"/>
              <a:gd name="connsiteX201" fmla="*/ 255026 w 489804"/>
              <a:gd name="connsiteY201" fmla="*/ 124875 h 540215"/>
              <a:gd name="connsiteX202" fmla="*/ 246589 w 489804"/>
              <a:gd name="connsiteY202" fmla="*/ 135000 h 540215"/>
              <a:gd name="connsiteX203" fmla="*/ 216214 w 489804"/>
              <a:gd name="connsiteY203" fmla="*/ 135000 h 540215"/>
              <a:gd name="connsiteX204" fmla="*/ 206089 w 489804"/>
              <a:gd name="connsiteY204" fmla="*/ 126562 h 540215"/>
              <a:gd name="connsiteX205" fmla="*/ 206089 w 489804"/>
              <a:gd name="connsiteY205" fmla="*/ 84375 h 540215"/>
              <a:gd name="connsiteX206" fmla="*/ 216214 w 489804"/>
              <a:gd name="connsiteY206" fmla="*/ 75937 h 540215"/>
              <a:gd name="connsiteX207" fmla="*/ 147027 w 489804"/>
              <a:gd name="connsiteY207" fmla="*/ 75937 h 540215"/>
              <a:gd name="connsiteX208" fmla="*/ 179089 w 489804"/>
              <a:gd name="connsiteY208" fmla="*/ 75937 h 540215"/>
              <a:gd name="connsiteX209" fmla="*/ 190902 w 489804"/>
              <a:gd name="connsiteY209" fmla="*/ 84375 h 540215"/>
              <a:gd name="connsiteX210" fmla="*/ 190902 w 489804"/>
              <a:gd name="connsiteY210" fmla="*/ 128250 h 540215"/>
              <a:gd name="connsiteX211" fmla="*/ 180777 w 489804"/>
              <a:gd name="connsiteY211" fmla="*/ 136687 h 540215"/>
              <a:gd name="connsiteX212" fmla="*/ 148714 w 489804"/>
              <a:gd name="connsiteY212" fmla="*/ 136687 h 540215"/>
              <a:gd name="connsiteX213" fmla="*/ 138589 w 489804"/>
              <a:gd name="connsiteY213" fmla="*/ 128250 h 540215"/>
              <a:gd name="connsiteX214" fmla="*/ 138589 w 489804"/>
              <a:gd name="connsiteY214" fmla="*/ 84375 h 540215"/>
              <a:gd name="connsiteX215" fmla="*/ 147027 w 489804"/>
              <a:gd name="connsiteY215" fmla="*/ 75937 h 540215"/>
              <a:gd name="connsiteX216" fmla="*/ 77840 w 489804"/>
              <a:gd name="connsiteY216" fmla="*/ 75937 h 540215"/>
              <a:gd name="connsiteX217" fmla="*/ 109902 w 489804"/>
              <a:gd name="connsiteY217" fmla="*/ 75937 h 540215"/>
              <a:gd name="connsiteX218" fmla="*/ 120027 w 489804"/>
              <a:gd name="connsiteY218" fmla="*/ 84375 h 540215"/>
              <a:gd name="connsiteX219" fmla="*/ 120027 w 489804"/>
              <a:gd name="connsiteY219" fmla="*/ 128250 h 540215"/>
              <a:gd name="connsiteX220" fmla="*/ 109902 w 489804"/>
              <a:gd name="connsiteY220" fmla="*/ 136687 h 540215"/>
              <a:gd name="connsiteX221" fmla="*/ 79527 w 489804"/>
              <a:gd name="connsiteY221" fmla="*/ 136687 h 540215"/>
              <a:gd name="connsiteX222" fmla="*/ 69402 w 489804"/>
              <a:gd name="connsiteY222" fmla="*/ 128250 h 540215"/>
              <a:gd name="connsiteX223" fmla="*/ 69402 w 489804"/>
              <a:gd name="connsiteY223" fmla="*/ 84375 h 540215"/>
              <a:gd name="connsiteX224" fmla="*/ 77840 w 489804"/>
              <a:gd name="connsiteY224" fmla="*/ 75937 h 540215"/>
              <a:gd name="connsiteX225" fmla="*/ 52527 w 489804"/>
              <a:gd name="connsiteY225" fmla="*/ 38813 h 540215"/>
              <a:gd name="connsiteX226" fmla="*/ 52527 w 489804"/>
              <a:gd name="connsiteY226" fmla="*/ 372938 h 540215"/>
              <a:gd name="connsiteX227" fmla="*/ 52527 w 489804"/>
              <a:gd name="connsiteY227" fmla="*/ 499500 h 540215"/>
              <a:gd name="connsiteX228" fmla="*/ 128464 w 489804"/>
              <a:gd name="connsiteY228" fmla="*/ 499500 h 540215"/>
              <a:gd name="connsiteX229" fmla="*/ 128464 w 489804"/>
              <a:gd name="connsiteY229" fmla="*/ 421875 h 540215"/>
              <a:gd name="connsiteX230" fmla="*/ 140277 w 489804"/>
              <a:gd name="connsiteY230" fmla="*/ 410063 h 540215"/>
              <a:gd name="connsiteX231" fmla="*/ 184152 w 489804"/>
              <a:gd name="connsiteY231" fmla="*/ 410063 h 540215"/>
              <a:gd name="connsiteX232" fmla="*/ 195964 w 489804"/>
              <a:gd name="connsiteY232" fmla="*/ 421875 h 540215"/>
              <a:gd name="connsiteX233" fmla="*/ 195964 w 489804"/>
              <a:gd name="connsiteY233" fmla="*/ 497813 h 540215"/>
              <a:gd name="connsiteX234" fmla="*/ 271902 w 489804"/>
              <a:gd name="connsiteY234" fmla="*/ 497813 h 540215"/>
              <a:gd name="connsiteX235" fmla="*/ 271902 w 489804"/>
              <a:gd name="connsiteY235" fmla="*/ 38813 h 540215"/>
              <a:gd name="connsiteX236" fmla="*/ 35652 w 489804"/>
              <a:gd name="connsiteY236" fmla="*/ 15188 h 540215"/>
              <a:gd name="connsiteX237" fmla="*/ 35652 w 489804"/>
              <a:gd name="connsiteY237" fmla="*/ 23625 h 540215"/>
              <a:gd name="connsiteX238" fmla="*/ 290464 w 489804"/>
              <a:gd name="connsiteY238" fmla="*/ 23625 h 540215"/>
              <a:gd name="connsiteX239" fmla="*/ 290464 w 489804"/>
              <a:gd name="connsiteY239" fmla="*/ 15188 h 540215"/>
              <a:gd name="connsiteX240" fmla="*/ 28902 w 489804"/>
              <a:gd name="connsiteY240" fmla="*/ 0 h 540215"/>
              <a:gd name="connsiteX241" fmla="*/ 295527 w 489804"/>
              <a:gd name="connsiteY241" fmla="*/ 0 h 540215"/>
              <a:gd name="connsiteX242" fmla="*/ 305652 w 489804"/>
              <a:gd name="connsiteY242" fmla="*/ 10125 h 540215"/>
              <a:gd name="connsiteX243" fmla="*/ 305652 w 489804"/>
              <a:gd name="connsiteY243" fmla="*/ 28688 h 540215"/>
              <a:gd name="connsiteX244" fmla="*/ 295527 w 489804"/>
              <a:gd name="connsiteY244" fmla="*/ 38813 h 540215"/>
              <a:gd name="connsiteX245" fmla="*/ 287089 w 489804"/>
              <a:gd name="connsiteY245" fmla="*/ 38813 h 540215"/>
              <a:gd name="connsiteX246" fmla="*/ 287089 w 489804"/>
              <a:gd name="connsiteY246" fmla="*/ 212625 h 540215"/>
              <a:gd name="connsiteX247" fmla="*/ 455839 w 489804"/>
              <a:gd name="connsiteY247" fmla="*/ 212625 h 540215"/>
              <a:gd name="connsiteX248" fmla="*/ 464277 w 489804"/>
              <a:gd name="connsiteY248" fmla="*/ 219375 h 540215"/>
              <a:gd name="connsiteX249" fmla="*/ 464277 w 489804"/>
              <a:gd name="connsiteY249" fmla="*/ 244688 h 540215"/>
              <a:gd name="connsiteX250" fmla="*/ 455839 w 489804"/>
              <a:gd name="connsiteY250" fmla="*/ 253125 h 540215"/>
              <a:gd name="connsiteX251" fmla="*/ 444027 w 489804"/>
              <a:gd name="connsiteY251" fmla="*/ 253125 h 540215"/>
              <a:gd name="connsiteX252" fmla="*/ 444027 w 489804"/>
              <a:gd name="connsiteY252" fmla="*/ 327375 h 540215"/>
              <a:gd name="connsiteX253" fmla="*/ 444027 w 489804"/>
              <a:gd name="connsiteY253" fmla="*/ 497813 h 540215"/>
              <a:gd name="connsiteX254" fmla="*/ 467652 w 489804"/>
              <a:gd name="connsiteY254" fmla="*/ 497813 h 540215"/>
              <a:gd name="connsiteX255" fmla="*/ 471027 w 489804"/>
              <a:gd name="connsiteY255" fmla="*/ 497813 h 540215"/>
              <a:gd name="connsiteX256" fmla="*/ 489589 w 489804"/>
              <a:gd name="connsiteY256" fmla="*/ 521438 h 540215"/>
              <a:gd name="connsiteX257" fmla="*/ 465964 w 489804"/>
              <a:gd name="connsiteY257" fmla="*/ 540000 h 540215"/>
              <a:gd name="connsiteX258" fmla="*/ 18777 w 489804"/>
              <a:gd name="connsiteY258" fmla="*/ 540000 h 540215"/>
              <a:gd name="connsiteX259" fmla="*/ 214 w 489804"/>
              <a:gd name="connsiteY259" fmla="*/ 521438 h 540215"/>
              <a:gd name="connsiteX260" fmla="*/ 18777 w 489804"/>
              <a:gd name="connsiteY260" fmla="*/ 497813 h 540215"/>
              <a:gd name="connsiteX261" fmla="*/ 37339 w 489804"/>
              <a:gd name="connsiteY261" fmla="*/ 497813 h 540215"/>
              <a:gd name="connsiteX262" fmla="*/ 37339 w 489804"/>
              <a:gd name="connsiteY262" fmla="*/ 38813 h 540215"/>
              <a:gd name="connsiteX263" fmla="*/ 30589 w 489804"/>
              <a:gd name="connsiteY263" fmla="*/ 38813 h 540215"/>
              <a:gd name="connsiteX264" fmla="*/ 20464 w 489804"/>
              <a:gd name="connsiteY264" fmla="*/ 28688 h 540215"/>
              <a:gd name="connsiteX265" fmla="*/ 20464 w 489804"/>
              <a:gd name="connsiteY265" fmla="*/ 10125 h 540215"/>
              <a:gd name="connsiteX266" fmla="*/ 28902 w 489804"/>
              <a:gd name="connsiteY266" fmla="*/ 0 h 540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Lst>
            <a:rect l="l" t="t" r="r" b="b"/>
            <a:pathLst>
              <a:path w="489804" h="540215">
                <a:moveTo>
                  <a:pt x="18777" y="513000"/>
                </a:moveTo>
                <a:cubicBezTo>
                  <a:pt x="15402" y="513000"/>
                  <a:pt x="13714" y="516375"/>
                  <a:pt x="13714" y="518063"/>
                </a:cubicBezTo>
                <a:cubicBezTo>
                  <a:pt x="13714" y="521438"/>
                  <a:pt x="15402" y="524813"/>
                  <a:pt x="18777" y="524813"/>
                </a:cubicBezTo>
                <a:lnTo>
                  <a:pt x="464277" y="524813"/>
                </a:lnTo>
                <a:cubicBezTo>
                  <a:pt x="465964" y="524813"/>
                  <a:pt x="465964" y="524813"/>
                  <a:pt x="467652" y="524813"/>
                </a:cubicBezTo>
                <a:cubicBezTo>
                  <a:pt x="471027" y="524813"/>
                  <a:pt x="472714" y="521438"/>
                  <a:pt x="472714" y="518063"/>
                </a:cubicBezTo>
                <a:cubicBezTo>
                  <a:pt x="472714" y="514688"/>
                  <a:pt x="469339" y="513000"/>
                  <a:pt x="465964" y="513000"/>
                </a:cubicBezTo>
                <a:close/>
                <a:moveTo>
                  <a:pt x="344464" y="464063"/>
                </a:moveTo>
                <a:lnTo>
                  <a:pt x="344464" y="497813"/>
                </a:lnTo>
                <a:lnTo>
                  <a:pt x="371464" y="497813"/>
                </a:lnTo>
                <a:lnTo>
                  <a:pt x="371464" y="464063"/>
                </a:lnTo>
                <a:close/>
                <a:moveTo>
                  <a:pt x="221277" y="438749"/>
                </a:moveTo>
                <a:lnTo>
                  <a:pt x="221277" y="469124"/>
                </a:lnTo>
                <a:lnTo>
                  <a:pt x="241527" y="469124"/>
                </a:lnTo>
                <a:lnTo>
                  <a:pt x="241527" y="438749"/>
                </a:lnTo>
                <a:close/>
                <a:moveTo>
                  <a:pt x="84589" y="438749"/>
                </a:moveTo>
                <a:lnTo>
                  <a:pt x="84589" y="469124"/>
                </a:lnTo>
                <a:lnTo>
                  <a:pt x="103152" y="469124"/>
                </a:lnTo>
                <a:lnTo>
                  <a:pt x="103152" y="438749"/>
                </a:lnTo>
                <a:close/>
                <a:moveTo>
                  <a:pt x="143652" y="425250"/>
                </a:moveTo>
                <a:lnTo>
                  <a:pt x="143652" y="497813"/>
                </a:lnTo>
                <a:lnTo>
                  <a:pt x="179089" y="497813"/>
                </a:lnTo>
                <a:lnTo>
                  <a:pt x="179089" y="425250"/>
                </a:lnTo>
                <a:close/>
                <a:moveTo>
                  <a:pt x="216214" y="423562"/>
                </a:moveTo>
                <a:lnTo>
                  <a:pt x="246589" y="423562"/>
                </a:lnTo>
                <a:cubicBezTo>
                  <a:pt x="251652" y="423562"/>
                  <a:pt x="256714" y="426937"/>
                  <a:pt x="255026" y="432000"/>
                </a:cubicBezTo>
                <a:lnTo>
                  <a:pt x="255026" y="474187"/>
                </a:lnTo>
                <a:cubicBezTo>
                  <a:pt x="255026" y="479249"/>
                  <a:pt x="251652" y="482625"/>
                  <a:pt x="246589" y="482625"/>
                </a:cubicBezTo>
                <a:lnTo>
                  <a:pt x="216214" y="482625"/>
                </a:lnTo>
                <a:cubicBezTo>
                  <a:pt x="209464" y="482625"/>
                  <a:pt x="206089" y="479249"/>
                  <a:pt x="206089" y="474187"/>
                </a:cubicBezTo>
                <a:lnTo>
                  <a:pt x="206089" y="432000"/>
                </a:lnTo>
                <a:cubicBezTo>
                  <a:pt x="207777" y="426937"/>
                  <a:pt x="211152" y="423562"/>
                  <a:pt x="216214" y="423562"/>
                </a:cubicBezTo>
                <a:close/>
                <a:moveTo>
                  <a:pt x="77839" y="423562"/>
                </a:moveTo>
                <a:lnTo>
                  <a:pt x="109902" y="423562"/>
                </a:lnTo>
                <a:cubicBezTo>
                  <a:pt x="114964" y="423562"/>
                  <a:pt x="118339" y="426937"/>
                  <a:pt x="118339" y="432000"/>
                </a:cubicBezTo>
                <a:lnTo>
                  <a:pt x="118339" y="474187"/>
                </a:lnTo>
                <a:cubicBezTo>
                  <a:pt x="118339" y="479249"/>
                  <a:pt x="113276" y="482625"/>
                  <a:pt x="108214" y="482625"/>
                </a:cubicBezTo>
                <a:lnTo>
                  <a:pt x="77839" y="482625"/>
                </a:lnTo>
                <a:cubicBezTo>
                  <a:pt x="71089" y="482625"/>
                  <a:pt x="67714" y="479249"/>
                  <a:pt x="67714" y="474187"/>
                </a:cubicBezTo>
                <a:lnTo>
                  <a:pt x="67714" y="432000"/>
                </a:lnTo>
                <a:cubicBezTo>
                  <a:pt x="69402" y="426937"/>
                  <a:pt x="72777" y="423562"/>
                  <a:pt x="77839" y="423562"/>
                </a:cubicBezTo>
                <a:close/>
                <a:moveTo>
                  <a:pt x="378214" y="377999"/>
                </a:moveTo>
                <a:lnTo>
                  <a:pt x="378214" y="405000"/>
                </a:lnTo>
                <a:lnTo>
                  <a:pt x="395089" y="405000"/>
                </a:lnTo>
                <a:lnTo>
                  <a:pt x="395089" y="377999"/>
                </a:lnTo>
                <a:close/>
                <a:moveTo>
                  <a:pt x="315776" y="377999"/>
                </a:moveTo>
                <a:lnTo>
                  <a:pt x="315776" y="405000"/>
                </a:lnTo>
                <a:lnTo>
                  <a:pt x="332651" y="405000"/>
                </a:lnTo>
                <a:lnTo>
                  <a:pt x="332651" y="377999"/>
                </a:lnTo>
                <a:close/>
                <a:moveTo>
                  <a:pt x="373152" y="362812"/>
                </a:moveTo>
                <a:lnTo>
                  <a:pt x="401839" y="362812"/>
                </a:lnTo>
                <a:cubicBezTo>
                  <a:pt x="406902" y="362812"/>
                  <a:pt x="410277" y="366187"/>
                  <a:pt x="410277" y="371250"/>
                </a:cubicBezTo>
                <a:lnTo>
                  <a:pt x="410277" y="410062"/>
                </a:lnTo>
                <a:cubicBezTo>
                  <a:pt x="410277" y="415125"/>
                  <a:pt x="406902" y="418499"/>
                  <a:pt x="401839" y="418499"/>
                </a:cubicBezTo>
                <a:lnTo>
                  <a:pt x="373152" y="418499"/>
                </a:lnTo>
                <a:cubicBezTo>
                  <a:pt x="368089" y="418499"/>
                  <a:pt x="364714" y="415125"/>
                  <a:pt x="364714" y="410062"/>
                </a:cubicBezTo>
                <a:lnTo>
                  <a:pt x="364714" y="371250"/>
                </a:lnTo>
                <a:cubicBezTo>
                  <a:pt x="364714" y="366187"/>
                  <a:pt x="368089" y="362812"/>
                  <a:pt x="373152" y="362812"/>
                </a:cubicBezTo>
                <a:close/>
                <a:moveTo>
                  <a:pt x="309027" y="362812"/>
                </a:moveTo>
                <a:lnTo>
                  <a:pt x="339401" y="362812"/>
                </a:lnTo>
                <a:cubicBezTo>
                  <a:pt x="342777" y="362812"/>
                  <a:pt x="346152" y="366187"/>
                  <a:pt x="346152" y="371250"/>
                </a:cubicBezTo>
                <a:lnTo>
                  <a:pt x="346152" y="410062"/>
                </a:lnTo>
                <a:cubicBezTo>
                  <a:pt x="346152" y="415125"/>
                  <a:pt x="342777" y="418499"/>
                  <a:pt x="337714" y="418499"/>
                </a:cubicBezTo>
                <a:lnTo>
                  <a:pt x="309027" y="418499"/>
                </a:lnTo>
                <a:cubicBezTo>
                  <a:pt x="303964" y="418499"/>
                  <a:pt x="300589" y="415125"/>
                  <a:pt x="300589" y="410062"/>
                </a:cubicBezTo>
                <a:lnTo>
                  <a:pt x="300589" y="371250"/>
                </a:lnTo>
                <a:cubicBezTo>
                  <a:pt x="300589" y="366187"/>
                  <a:pt x="303964" y="362812"/>
                  <a:pt x="309027" y="362812"/>
                </a:cubicBezTo>
                <a:close/>
                <a:moveTo>
                  <a:pt x="221277" y="322312"/>
                </a:moveTo>
                <a:lnTo>
                  <a:pt x="221277" y="352687"/>
                </a:lnTo>
                <a:lnTo>
                  <a:pt x="241527" y="352687"/>
                </a:lnTo>
                <a:lnTo>
                  <a:pt x="241527" y="322312"/>
                </a:lnTo>
                <a:close/>
                <a:moveTo>
                  <a:pt x="153777" y="322312"/>
                </a:moveTo>
                <a:lnTo>
                  <a:pt x="153777" y="352687"/>
                </a:lnTo>
                <a:lnTo>
                  <a:pt x="172339" y="352687"/>
                </a:lnTo>
                <a:lnTo>
                  <a:pt x="172339" y="322312"/>
                </a:lnTo>
                <a:close/>
                <a:moveTo>
                  <a:pt x="84589" y="322312"/>
                </a:moveTo>
                <a:lnTo>
                  <a:pt x="84589" y="352687"/>
                </a:lnTo>
                <a:lnTo>
                  <a:pt x="103152" y="352687"/>
                </a:lnTo>
                <a:lnTo>
                  <a:pt x="103152" y="322312"/>
                </a:lnTo>
                <a:close/>
                <a:moveTo>
                  <a:pt x="216214" y="307125"/>
                </a:moveTo>
                <a:lnTo>
                  <a:pt x="246589" y="307125"/>
                </a:lnTo>
                <a:cubicBezTo>
                  <a:pt x="251652" y="307125"/>
                  <a:pt x="256714" y="310500"/>
                  <a:pt x="255026" y="315563"/>
                </a:cubicBezTo>
                <a:lnTo>
                  <a:pt x="255026" y="357750"/>
                </a:lnTo>
                <a:cubicBezTo>
                  <a:pt x="255026" y="362812"/>
                  <a:pt x="251652" y="366188"/>
                  <a:pt x="246589" y="366188"/>
                </a:cubicBezTo>
                <a:lnTo>
                  <a:pt x="216214" y="366188"/>
                </a:lnTo>
                <a:cubicBezTo>
                  <a:pt x="209464" y="366188"/>
                  <a:pt x="206089" y="362812"/>
                  <a:pt x="206089" y="357750"/>
                </a:cubicBezTo>
                <a:lnTo>
                  <a:pt x="206089" y="315563"/>
                </a:lnTo>
                <a:cubicBezTo>
                  <a:pt x="207777" y="310500"/>
                  <a:pt x="211152" y="307125"/>
                  <a:pt x="216214" y="307125"/>
                </a:cubicBezTo>
                <a:close/>
                <a:moveTo>
                  <a:pt x="147027" y="307125"/>
                </a:moveTo>
                <a:lnTo>
                  <a:pt x="179090" y="307125"/>
                </a:lnTo>
                <a:cubicBezTo>
                  <a:pt x="182464" y="307125"/>
                  <a:pt x="187527" y="310500"/>
                  <a:pt x="189214" y="315563"/>
                </a:cubicBezTo>
                <a:lnTo>
                  <a:pt x="189214" y="357750"/>
                </a:lnTo>
                <a:cubicBezTo>
                  <a:pt x="189214" y="362812"/>
                  <a:pt x="184152" y="366188"/>
                  <a:pt x="179090" y="366188"/>
                </a:cubicBezTo>
                <a:lnTo>
                  <a:pt x="147027" y="366188"/>
                </a:lnTo>
                <a:cubicBezTo>
                  <a:pt x="140277" y="366188"/>
                  <a:pt x="136902" y="362812"/>
                  <a:pt x="136902" y="357750"/>
                </a:cubicBezTo>
                <a:lnTo>
                  <a:pt x="136902" y="315563"/>
                </a:lnTo>
                <a:cubicBezTo>
                  <a:pt x="138589" y="310500"/>
                  <a:pt x="141965" y="307125"/>
                  <a:pt x="147027" y="307125"/>
                </a:cubicBezTo>
                <a:close/>
                <a:moveTo>
                  <a:pt x="77839" y="307125"/>
                </a:moveTo>
                <a:lnTo>
                  <a:pt x="109902" y="307125"/>
                </a:lnTo>
                <a:cubicBezTo>
                  <a:pt x="114964" y="307125"/>
                  <a:pt x="118339" y="310500"/>
                  <a:pt x="118339" y="315563"/>
                </a:cubicBezTo>
                <a:lnTo>
                  <a:pt x="118339" y="357750"/>
                </a:lnTo>
                <a:cubicBezTo>
                  <a:pt x="118339" y="362812"/>
                  <a:pt x="113276" y="366188"/>
                  <a:pt x="108214" y="366188"/>
                </a:cubicBezTo>
                <a:lnTo>
                  <a:pt x="77839" y="366188"/>
                </a:lnTo>
                <a:cubicBezTo>
                  <a:pt x="71089" y="366188"/>
                  <a:pt x="67714" y="362812"/>
                  <a:pt x="67714" y="357750"/>
                </a:cubicBezTo>
                <a:lnTo>
                  <a:pt x="67714" y="315563"/>
                </a:lnTo>
                <a:cubicBezTo>
                  <a:pt x="69402" y="310500"/>
                  <a:pt x="72777" y="307125"/>
                  <a:pt x="77839" y="307125"/>
                </a:cubicBezTo>
                <a:close/>
                <a:moveTo>
                  <a:pt x="378214" y="296999"/>
                </a:moveTo>
                <a:lnTo>
                  <a:pt x="378214" y="324000"/>
                </a:lnTo>
                <a:lnTo>
                  <a:pt x="395089" y="324000"/>
                </a:lnTo>
                <a:lnTo>
                  <a:pt x="395089" y="296999"/>
                </a:lnTo>
                <a:close/>
                <a:moveTo>
                  <a:pt x="315776" y="296999"/>
                </a:moveTo>
                <a:lnTo>
                  <a:pt x="315776" y="324000"/>
                </a:lnTo>
                <a:lnTo>
                  <a:pt x="332651" y="324000"/>
                </a:lnTo>
                <a:lnTo>
                  <a:pt x="332651" y="296999"/>
                </a:lnTo>
                <a:close/>
                <a:moveTo>
                  <a:pt x="373152" y="281812"/>
                </a:moveTo>
                <a:lnTo>
                  <a:pt x="401839" y="281812"/>
                </a:lnTo>
                <a:cubicBezTo>
                  <a:pt x="406902" y="281812"/>
                  <a:pt x="410277" y="286874"/>
                  <a:pt x="410277" y="290250"/>
                </a:cubicBezTo>
                <a:lnTo>
                  <a:pt x="410277" y="329062"/>
                </a:lnTo>
                <a:cubicBezTo>
                  <a:pt x="410277" y="334124"/>
                  <a:pt x="406902" y="337499"/>
                  <a:pt x="401839" y="337499"/>
                </a:cubicBezTo>
                <a:lnTo>
                  <a:pt x="373152" y="337499"/>
                </a:lnTo>
                <a:cubicBezTo>
                  <a:pt x="368089" y="337499"/>
                  <a:pt x="364714" y="334124"/>
                  <a:pt x="364714" y="329062"/>
                </a:cubicBezTo>
                <a:lnTo>
                  <a:pt x="364714" y="290250"/>
                </a:lnTo>
                <a:cubicBezTo>
                  <a:pt x="364714" y="285187"/>
                  <a:pt x="368089" y="281812"/>
                  <a:pt x="373152" y="281812"/>
                </a:cubicBezTo>
                <a:close/>
                <a:moveTo>
                  <a:pt x="309027" y="281812"/>
                </a:moveTo>
                <a:lnTo>
                  <a:pt x="339401" y="281812"/>
                </a:lnTo>
                <a:cubicBezTo>
                  <a:pt x="342777" y="283499"/>
                  <a:pt x="347839" y="286874"/>
                  <a:pt x="346152" y="290250"/>
                </a:cubicBezTo>
                <a:lnTo>
                  <a:pt x="346152" y="329062"/>
                </a:lnTo>
                <a:cubicBezTo>
                  <a:pt x="346152" y="334124"/>
                  <a:pt x="342777" y="337499"/>
                  <a:pt x="337714" y="337499"/>
                </a:cubicBezTo>
                <a:lnTo>
                  <a:pt x="309027" y="337499"/>
                </a:lnTo>
                <a:cubicBezTo>
                  <a:pt x="303964" y="337499"/>
                  <a:pt x="300589" y="334124"/>
                  <a:pt x="300589" y="329062"/>
                </a:cubicBezTo>
                <a:lnTo>
                  <a:pt x="300589" y="290250"/>
                </a:lnTo>
                <a:cubicBezTo>
                  <a:pt x="300589" y="285187"/>
                  <a:pt x="303964" y="281812"/>
                  <a:pt x="309027" y="281812"/>
                </a:cubicBezTo>
                <a:close/>
                <a:moveTo>
                  <a:pt x="287089" y="253125"/>
                </a:moveTo>
                <a:lnTo>
                  <a:pt x="287089" y="497813"/>
                </a:lnTo>
                <a:lnTo>
                  <a:pt x="329277" y="497813"/>
                </a:lnTo>
                <a:lnTo>
                  <a:pt x="329277" y="459000"/>
                </a:lnTo>
                <a:cubicBezTo>
                  <a:pt x="329277" y="453938"/>
                  <a:pt x="332652" y="448875"/>
                  <a:pt x="339402" y="448875"/>
                </a:cubicBezTo>
                <a:lnTo>
                  <a:pt x="374839" y="448875"/>
                </a:lnTo>
                <a:cubicBezTo>
                  <a:pt x="379902" y="448875"/>
                  <a:pt x="384964" y="452250"/>
                  <a:pt x="384964" y="459000"/>
                </a:cubicBezTo>
                <a:lnTo>
                  <a:pt x="384964" y="497813"/>
                </a:lnTo>
                <a:lnTo>
                  <a:pt x="427152" y="497813"/>
                </a:lnTo>
                <a:lnTo>
                  <a:pt x="427152" y="376313"/>
                </a:lnTo>
                <a:lnTo>
                  <a:pt x="427152" y="253125"/>
                </a:lnTo>
                <a:close/>
                <a:moveTo>
                  <a:pt x="287089" y="227813"/>
                </a:moveTo>
                <a:lnTo>
                  <a:pt x="287089" y="237938"/>
                </a:lnTo>
                <a:lnTo>
                  <a:pt x="447402" y="237938"/>
                </a:lnTo>
                <a:lnTo>
                  <a:pt x="447402" y="227813"/>
                </a:lnTo>
                <a:close/>
                <a:moveTo>
                  <a:pt x="221277" y="207562"/>
                </a:moveTo>
                <a:lnTo>
                  <a:pt x="221277" y="237937"/>
                </a:lnTo>
                <a:lnTo>
                  <a:pt x="241527" y="237937"/>
                </a:lnTo>
                <a:lnTo>
                  <a:pt x="241527" y="207562"/>
                </a:lnTo>
                <a:close/>
                <a:moveTo>
                  <a:pt x="153777" y="207562"/>
                </a:moveTo>
                <a:lnTo>
                  <a:pt x="153777" y="237937"/>
                </a:lnTo>
                <a:lnTo>
                  <a:pt x="172339" y="237937"/>
                </a:lnTo>
                <a:lnTo>
                  <a:pt x="172339" y="207562"/>
                </a:lnTo>
                <a:close/>
                <a:moveTo>
                  <a:pt x="84589" y="207562"/>
                </a:moveTo>
                <a:lnTo>
                  <a:pt x="84589" y="237937"/>
                </a:lnTo>
                <a:lnTo>
                  <a:pt x="103152" y="237937"/>
                </a:lnTo>
                <a:lnTo>
                  <a:pt x="103152" y="207562"/>
                </a:lnTo>
                <a:close/>
                <a:moveTo>
                  <a:pt x="216214" y="190687"/>
                </a:moveTo>
                <a:lnTo>
                  <a:pt x="246589" y="190687"/>
                </a:lnTo>
                <a:cubicBezTo>
                  <a:pt x="251652" y="190687"/>
                  <a:pt x="256714" y="195750"/>
                  <a:pt x="255026" y="200812"/>
                </a:cubicBezTo>
                <a:lnTo>
                  <a:pt x="255026" y="242999"/>
                </a:lnTo>
                <a:cubicBezTo>
                  <a:pt x="255026" y="249750"/>
                  <a:pt x="251652" y="253124"/>
                  <a:pt x="246589" y="253124"/>
                </a:cubicBezTo>
                <a:lnTo>
                  <a:pt x="216214" y="253124"/>
                </a:lnTo>
                <a:cubicBezTo>
                  <a:pt x="209464" y="253124"/>
                  <a:pt x="206089" y="248062"/>
                  <a:pt x="206089" y="242999"/>
                </a:cubicBezTo>
                <a:lnTo>
                  <a:pt x="206089" y="200812"/>
                </a:lnTo>
                <a:cubicBezTo>
                  <a:pt x="206089" y="194062"/>
                  <a:pt x="211152" y="190687"/>
                  <a:pt x="216214" y="190687"/>
                </a:cubicBezTo>
                <a:close/>
                <a:moveTo>
                  <a:pt x="147027" y="190687"/>
                </a:moveTo>
                <a:lnTo>
                  <a:pt x="179090" y="190687"/>
                </a:lnTo>
                <a:cubicBezTo>
                  <a:pt x="184152" y="190687"/>
                  <a:pt x="187527" y="195750"/>
                  <a:pt x="189214" y="200812"/>
                </a:cubicBezTo>
                <a:lnTo>
                  <a:pt x="189214" y="242999"/>
                </a:lnTo>
                <a:cubicBezTo>
                  <a:pt x="189214" y="249750"/>
                  <a:pt x="184152" y="253124"/>
                  <a:pt x="179090" y="253124"/>
                </a:cubicBezTo>
                <a:lnTo>
                  <a:pt x="147027" y="253124"/>
                </a:lnTo>
                <a:cubicBezTo>
                  <a:pt x="140277" y="253124"/>
                  <a:pt x="136902" y="248062"/>
                  <a:pt x="136902" y="242999"/>
                </a:cubicBezTo>
                <a:lnTo>
                  <a:pt x="136902" y="200812"/>
                </a:lnTo>
                <a:cubicBezTo>
                  <a:pt x="136902" y="194062"/>
                  <a:pt x="141965" y="190687"/>
                  <a:pt x="147027" y="190687"/>
                </a:cubicBezTo>
                <a:close/>
                <a:moveTo>
                  <a:pt x="77839" y="190687"/>
                </a:moveTo>
                <a:lnTo>
                  <a:pt x="109902" y="190687"/>
                </a:lnTo>
                <a:cubicBezTo>
                  <a:pt x="114964" y="190687"/>
                  <a:pt x="118339" y="195750"/>
                  <a:pt x="118339" y="200812"/>
                </a:cubicBezTo>
                <a:lnTo>
                  <a:pt x="118339" y="242999"/>
                </a:lnTo>
                <a:cubicBezTo>
                  <a:pt x="118339" y="249750"/>
                  <a:pt x="113276" y="253124"/>
                  <a:pt x="108214" y="253124"/>
                </a:cubicBezTo>
                <a:lnTo>
                  <a:pt x="77839" y="253124"/>
                </a:lnTo>
                <a:cubicBezTo>
                  <a:pt x="72777" y="253124"/>
                  <a:pt x="69402" y="248062"/>
                  <a:pt x="67714" y="242999"/>
                </a:cubicBezTo>
                <a:lnTo>
                  <a:pt x="67714" y="200812"/>
                </a:lnTo>
                <a:cubicBezTo>
                  <a:pt x="67714" y="194062"/>
                  <a:pt x="72777" y="190687"/>
                  <a:pt x="77839" y="190687"/>
                </a:cubicBezTo>
                <a:close/>
                <a:moveTo>
                  <a:pt x="221277" y="91125"/>
                </a:moveTo>
                <a:lnTo>
                  <a:pt x="221277" y="121499"/>
                </a:lnTo>
                <a:lnTo>
                  <a:pt x="241527" y="121499"/>
                </a:lnTo>
                <a:lnTo>
                  <a:pt x="241527" y="91125"/>
                </a:lnTo>
                <a:close/>
                <a:moveTo>
                  <a:pt x="153777" y="91125"/>
                </a:moveTo>
                <a:lnTo>
                  <a:pt x="153777" y="121499"/>
                </a:lnTo>
                <a:lnTo>
                  <a:pt x="172339" y="121499"/>
                </a:lnTo>
                <a:lnTo>
                  <a:pt x="172339" y="91125"/>
                </a:lnTo>
                <a:close/>
                <a:moveTo>
                  <a:pt x="84589" y="91125"/>
                </a:moveTo>
                <a:lnTo>
                  <a:pt x="84589" y="121499"/>
                </a:lnTo>
                <a:lnTo>
                  <a:pt x="103152" y="121499"/>
                </a:lnTo>
                <a:lnTo>
                  <a:pt x="103152" y="91125"/>
                </a:lnTo>
                <a:close/>
                <a:moveTo>
                  <a:pt x="216214" y="75937"/>
                </a:moveTo>
                <a:lnTo>
                  <a:pt x="246589" y="75937"/>
                </a:lnTo>
                <a:cubicBezTo>
                  <a:pt x="251652" y="75937"/>
                  <a:pt x="255026" y="79312"/>
                  <a:pt x="255026" y="84375"/>
                </a:cubicBezTo>
                <a:lnTo>
                  <a:pt x="255026" y="124875"/>
                </a:lnTo>
                <a:cubicBezTo>
                  <a:pt x="255026" y="131625"/>
                  <a:pt x="251652" y="135000"/>
                  <a:pt x="246589" y="135000"/>
                </a:cubicBezTo>
                <a:lnTo>
                  <a:pt x="216214" y="135000"/>
                </a:lnTo>
                <a:cubicBezTo>
                  <a:pt x="209464" y="135000"/>
                  <a:pt x="206089" y="131625"/>
                  <a:pt x="206089" y="126562"/>
                </a:cubicBezTo>
                <a:lnTo>
                  <a:pt x="206089" y="84375"/>
                </a:lnTo>
                <a:cubicBezTo>
                  <a:pt x="206089" y="79312"/>
                  <a:pt x="211152" y="75937"/>
                  <a:pt x="216214" y="75937"/>
                </a:cubicBezTo>
                <a:close/>
                <a:moveTo>
                  <a:pt x="147027" y="75937"/>
                </a:moveTo>
                <a:lnTo>
                  <a:pt x="179089" y="75937"/>
                </a:lnTo>
                <a:cubicBezTo>
                  <a:pt x="182464" y="75937"/>
                  <a:pt x="187527" y="79312"/>
                  <a:pt x="190902" y="84375"/>
                </a:cubicBezTo>
                <a:lnTo>
                  <a:pt x="190902" y="128250"/>
                </a:lnTo>
                <a:cubicBezTo>
                  <a:pt x="190902" y="133312"/>
                  <a:pt x="185839" y="136687"/>
                  <a:pt x="180777" y="136687"/>
                </a:cubicBezTo>
                <a:lnTo>
                  <a:pt x="148714" y="136687"/>
                </a:lnTo>
                <a:cubicBezTo>
                  <a:pt x="141964" y="136687"/>
                  <a:pt x="138589" y="133312"/>
                  <a:pt x="138589" y="128250"/>
                </a:cubicBezTo>
                <a:lnTo>
                  <a:pt x="138589" y="84375"/>
                </a:lnTo>
                <a:cubicBezTo>
                  <a:pt x="138589" y="79312"/>
                  <a:pt x="141964" y="75937"/>
                  <a:pt x="147027" y="75937"/>
                </a:cubicBezTo>
                <a:close/>
                <a:moveTo>
                  <a:pt x="77840" y="75937"/>
                </a:moveTo>
                <a:lnTo>
                  <a:pt x="109902" y="75937"/>
                </a:lnTo>
                <a:cubicBezTo>
                  <a:pt x="114964" y="75937"/>
                  <a:pt x="118339" y="79312"/>
                  <a:pt x="120027" y="84375"/>
                </a:cubicBezTo>
                <a:lnTo>
                  <a:pt x="120027" y="128250"/>
                </a:lnTo>
                <a:cubicBezTo>
                  <a:pt x="120027" y="133312"/>
                  <a:pt x="114964" y="136687"/>
                  <a:pt x="109902" y="136687"/>
                </a:cubicBezTo>
                <a:lnTo>
                  <a:pt x="79527" y="136687"/>
                </a:lnTo>
                <a:cubicBezTo>
                  <a:pt x="72777" y="136687"/>
                  <a:pt x="69402" y="133312"/>
                  <a:pt x="69402" y="128250"/>
                </a:cubicBezTo>
                <a:lnTo>
                  <a:pt x="69402" y="84375"/>
                </a:lnTo>
                <a:cubicBezTo>
                  <a:pt x="69402" y="79312"/>
                  <a:pt x="74464" y="75937"/>
                  <a:pt x="77840" y="75937"/>
                </a:cubicBezTo>
                <a:close/>
                <a:moveTo>
                  <a:pt x="52527" y="38813"/>
                </a:moveTo>
                <a:lnTo>
                  <a:pt x="52527" y="372938"/>
                </a:lnTo>
                <a:lnTo>
                  <a:pt x="52527" y="499500"/>
                </a:lnTo>
                <a:lnTo>
                  <a:pt x="128464" y="499500"/>
                </a:lnTo>
                <a:lnTo>
                  <a:pt x="128464" y="421875"/>
                </a:lnTo>
                <a:cubicBezTo>
                  <a:pt x="128464" y="415125"/>
                  <a:pt x="133527" y="410063"/>
                  <a:pt x="140277" y="410063"/>
                </a:cubicBezTo>
                <a:lnTo>
                  <a:pt x="184152" y="410063"/>
                </a:lnTo>
                <a:cubicBezTo>
                  <a:pt x="190902" y="410063"/>
                  <a:pt x="195964" y="415125"/>
                  <a:pt x="195964" y="421875"/>
                </a:cubicBezTo>
                <a:lnTo>
                  <a:pt x="195964" y="497813"/>
                </a:lnTo>
                <a:lnTo>
                  <a:pt x="271902" y="497813"/>
                </a:lnTo>
                <a:lnTo>
                  <a:pt x="271902" y="38813"/>
                </a:lnTo>
                <a:close/>
                <a:moveTo>
                  <a:pt x="35652" y="15188"/>
                </a:moveTo>
                <a:lnTo>
                  <a:pt x="35652" y="23625"/>
                </a:lnTo>
                <a:lnTo>
                  <a:pt x="290464" y="23625"/>
                </a:lnTo>
                <a:lnTo>
                  <a:pt x="290464" y="15188"/>
                </a:lnTo>
                <a:close/>
                <a:moveTo>
                  <a:pt x="28902" y="0"/>
                </a:moveTo>
                <a:lnTo>
                  <a:pt x="295527" y="0"/>
                </a:lnTo>
                <a:cubicBezTo>
                  <a:pt x="302277" y="0"/>
                  <a:pt x="305652" y="5063"/>
                  <a:pt x="305652" y="10125"/>
                </a:cubicBezTo>
                <a:lnTo>
                  <a:pt x="305652" y="28688"/>
                </a:lnTo>
                <a:cubicBezTo>
                  <a:pt x="305652" y="33750"/>
                  <a:pt x="300589" y="38813"/>
                  <a:pt x="295527" y="38813"/>
                </a:cubicBezTo>
                <a:lnTo>
                  <a:pt x="287089" y="38813"/>
                </a:lnTo>
                <a:lnTo>
                  <a:pt x="287089" y="212625"/>
                </a:lnTo>
                <a:lnTo>
                  <a:pt x="455839" y="212625"/>
                </a:lnTo>
                <a:cubicBezTo>
                  <a:pt x="460902" y="210938"/>
                  <a:pt x="464277" y="214313"/>
                  <a:pt x="464277" y="219375"/>
                </a:cubicBezTo>
                <a:lnTo>
                  <a:pt x="464277" y="244688"/>
                </a:lnTo>
                <a:cubicBezTo>
                  <a:pt x="464277" y="249750"/>
                  <a:pt x="460902" y="253125"/>
                  <a:pt x="455839" y="253125"/>
                </a:cubicBezTo>
                <a:lnTo>
                  <a:pt x="444027" y="253125"/>
                </a:lnTo>
                <a:lnTo>
                  <a:pt x="444027" y="327375"/>
                </a:lnTo>
                <a:lnTo>
                  <a:pt x="444027" y="497813"/>
                </a:lnTo>
                <a:lnTo>
                  <a:pt x="467652" y="497813"/>
                </a:lnTo>
                <a:cubicBezTo>
                  <a:pt x="469339" y="497813"/>
                  <a:pt x="469339" y="497813"/>
                  <a:pt x="471027" y="497813"/>
                </a:cubicBezTo>
                <a:cubicBezTo>
                  <a:pt x="482839" y="499500"/>
                  <a:pt x="491277" y="509625"/>
                  <a:pt x="489589" y="521438"/>
                </a:cubicBezTo>
                <a:cubicBezTo>
                  <a:pt x="487902" y="533250"/>
                  <a:pt x="477777" y="541688"/>
                  <a:pt x="465964" y="540000"/>
                </a:cubicBezTo>
                <a:lnTo>
                  <a:pt x="18777" y="540000"/>
                </a:lnTo>
                <a:cubicBezTo>
                  <a:pt x="8652" y="540000"/>
                  <a:pt x="1902" y="531563"/>
                  <a:pt x="214" y="521438"/>
                </a:cubicBezTo>
                <a:cubicBezTo>
                  <a:pt x="-1473" y="509625"/>
                  <a:pt x="6964" y="499500"/>
                  <a:pt x="18777" y="497813"/>
                </a:cubicBezTo>
                <a:lnTo>
                  <a:pt x="37339" y="497813"/>
                </a:lnTo>
                <a:lnTo>
                  <a:pt x="37339" y="38813"/>
                </a:lnTo>
                <a:lnTo>
                  <a:pt x="30589" y="38813"/>
                </a:lnTo>
                <a:cubicBezTo>
                  <a:pt x="25527" y="38813"/>
                  <a:pt x="20464" y="33750"/>
                  <a:pt x="20464" y="28688"/>
                </a:cubicBezTo>
                <a:lnTo>
                  <a:pt x="20464" y="10125"/>
                </a:lnTo>
                <a:cubicBezTo>
                  <a:pt x="20464" y="3375"/>
                  <a:pt x="23839" y="0"/>
                  <a:pt x="28902" y="0"/>
                </a:cubicBezTo>
                <a:close/>
              </a:path>
            </a:pathLst>
          </a:custGeom>
          <a:solidFill>
            <a:schemeClr val="accent1"/>
          </a:solidFill>
          <a:ln w="16669" cap="flat">
            <a:noFill/>
            <a:prstDash val="solid"/>
            <a:miter/>
          </a:ln>
        </p:spPr>
        <p:txBody>
          <a:bodyPr rtlCol="0" anchor="ctr"/>
          <a:lstStyle/>
          <a:p>
            <a:endParaRPr lang="sv-SE"/>
          </a:p>
        </p:txBody>
      </p:sp>
      <p:sp>
        <p:nvSpPr>
          <p:cNvPr id="45" name="Frihandsfigur: Form 44">
            <a:extLst>
              <a:ext uri="{FF2B5EF4-FFF2-40B4-BE49-F238E27FC236}">
                <a16:creationId xmlns:a16="http://schemas.microsoft.com/office/drawing/2014/main" id="{5CFC94C8-71BE-7C73-3B99-B2396FC0EF8F}"/>
              </a:ext>
            </a:extLst>
          </p:cNvPr>
          <p:cNvSpPr/>
          <p:nvPr/>
        </p:nvSpPr>
        <p:spPr>
          <a:xfrm>
            <a:off x="8031163" y="1831558"/>
            <a:ext cx="540000" cy="516375"/>
          </a:xfrm>
          <a:custGeom>
            <a:avLst/>
            <a:gdLst>
              <a:gd name="connsiteX0" fmla="*/ 489375 w 540000"/>
              <a:gd name="connsiteY0" fmla="*/ 435375 h 516375"/>
              <a:gd name="connsiteX1" fmla="*/ 475875 w 540000"/>
              <a:gd name="connsiteY1" fmla="*/ 437063 h 516375"/>
              <a:gd name="connsiteX2" fmla="*/ 437063 w 540000"/>
              <a:gd name="connsiteY2" fmla="*/ 437063 h 516375"/>
              <a:gd name="connsiteX3" fmla="*/ 437063 w 540000"/>
              <a:gd name="connsiteY3" fmla="*/ 467438 h 516375"/>
              <a:gd name="connsiteX4" fmla="*/ 437063 w 540000"/>
              <a:gd name="connsiteY4" fmla="*/ 469125 h 516375"/>
              <a:gd name="connsiteX5" fmla="*/ 455625 w 540000"/>
              <a:gd name="connsiteY5" fmla="*/ 487688 h 516375"/>
              <a:gd name="connsiteX6" fmla="*/ 470813 w 540000"/>
              <a:gd name="connsiteY6" fmla="*/ 487688 h 516375"/>
              <a:gd name="connsiteX7" fmla="*/ 489375 w 540000"/>
              <a:gd name="connsiteY7" fmla="*/ 469125 h 516375"/>
              <a:gd name="connsiteX8" fmla="*/ 52313 w 540000"/>
              <a:gd name="connsiteY8" fmla="*/ 432000 h 516375"/>
              <a:gd name="connsiteX9" fmla="*/ 52313 w 540000"/>
              <a:gd name="connsiteY9" fmla="*/ 467438 h 516375"/>
              <a:gd name="connsiteX10" fmla="*/ 52313 w 540000"/>
              <a:gd name="connsiteY10" fmla="*/ 469125 h 516375"/>
              <a:gd name="connsiteX11" fmla="*/ 70875 w 540000"/>
              <a:gd name="connsiteY11" fmla="*/ 487688 h 516375"/>
              <a:gd name="connsiteX12" fmla="*/ 84375 w 540000"/>
              <a:gd name="connsiteY12" fmla="*/ 487688 h 516375"/>
              <a:gd name="connsiteX13" fmla="*/ 102938 w 540000"/>
              <a:gd name="connsiteY13" fmla="*/ 469125 h 516375"/>
              <a:gd name="connsiteX14" fmla="*/ 102938 w 540000"/>
              <a:gd name="connsiteY14" fmla="*/ 437063 h 516375"/>
              <a:gd name="connsiteX15" fmla="*/ 70875 w 540000"/>
              <a:gd name="connsiteY15" fmla="*/ 437063 h 516375"/>
              <a:gd name="connsiteX16" fmla="*/ 52313 w 540000"/>
              <a:gd name="connsiteY16" fmla="*/ 432000 h 516375"/>
              <a:gd name="connsiteX17" fmla="*/ 99563 w 540000"/>
              <a:gd name="connsiteY17" fmla="*/ 290250 h 516375"/>
              <a:gd name="connsiteX18" fmla="*/ 84375 w 540000"/>
              <a:gd name="connsiteY18" fmla="*/ 302062 h 516375"/>
              <a:gd name="connsiteX19" fmla="*/ 96187 w 540000"/>
              <a:gd name="connsiteY19" fmla="*/ 315562 h 516375"/>
              <a:gd name="connsiteX20" fmla="*/ 111375 w 540000"/>
              <a:gd name="connsiteY20" fmla="*/ 302062 h 516375"/>
              <a:gd name="connsiteX21" fmla="*/ 99563 w 540000"/>
              <a:gd name="connsiteY21" fmla="*/ 290250 h 516375"/>
              <a:gd name="connsiteX22" fmla="*/ 443812 w 540000"/>
              <a:gd name="connsiteY22" fmla="*/ 288563 h 516375"/>
              <a:gd name="connsiteX23" fmla="*/ 430313 w 540000"/>
              <a:gd name="connsiteY23" fmla="*/ 302062 h 516375"/>
              <a:gd name="connsiteX24" fmla="*/ 443812 w 540000"/>
              <a:gd name="connsiteY24" fmla="*/ 315562 h 516375"/>
              <a:gd name="connsiteX25" fmla="*/ 457313 w 540000"/>
              <a:gd name="connsiteY25" fmla="*/ 302062 h 516375"/>
              <a:gd name="connsiteX26" fmla="*/ 443812 w 540000"/>
              <a:gd name="connsiteY26" fmla="*/ 288563 h 516375"/>
              <a:gd name="connsiteX27" fmla="*/ 443812 w 540000"/>
              <a:gd name="connsiteY27" fmla="*/ 263250 h 516375"/>
              <a:gd name="connsiteX28" fmla="*/ 482625 w 540000"/>
              <a:gd name="connsiteY28" fmla="*/ 302062 h 516375"/>
              <a:gd name="connsiteX29" fmla="*/ 443812 w 540000"/>
              <a:gd name="connsiteY29" fmla="*/ 340875 h 516375"/>
              <a:gd name="connsiteX30" fmla="*/ 405000 w 540000"/>
              <a:gd name="connsiteY30" fmla="*/ 302062 h 516375"/>
              <a:gd name="connsiteX31" fmla="*/ 443812 w 540000"/>
              <a:gd name="connsiteY31" fmla="*/ 263250 h 516375"/>
              <a:gd name="connsiteX32" fmla="*/ 96187 w 540000"/>
              <a:gd name="connsiteY32" fmla="*/ 263250 h 516375"/>
              <a:gd name="connsiteX33" fmla="*/ 135000 w 540000"/>
              <a:gd name="connsiteY33" fmla="*/ 302062 h 516375"/>
              <a:gd name="connsiteX34" fmla="*/ 96187 w 540000"/>
              <a:gd name="connsiteY34" fmla="*/ 340875 h 516375"/>
              <a:gd name="connsiteX35" fmla="*/ 57375 w 540000"/>
              <a:gd name="connsiteY35" fmla="*/ 302062 h 516375"/>
              <a:gd name="connsiteX36" fmla="*/ 96187 w 540000"/>
              <a:gd name="connsiteY36" fmla="*/ 263250 h 516375"/>
              <a:gd name="connsiteX37" fmla="*/ 64125 w 540000"/>
              <a:gd name="connsiteY37" fmla="*/ 205875 h 516375"/>
              <a:gd name="connsiteX38" fmla="*/ 25313 w 540000"/>
              <a:gd name="connsiteY38" fmla="*/ 244688 h 516375"/>
              <a:gd name="connsiteX39" fmla="*/ 25313 w 540000"/>
              <a:gd name="connsiteY39" fmla="*/ 372938 h 516375"/>
              <a:gd name="connsiteX40" fmla="*/ 70875 w 540000"/>
              <a:gd name="connsiteY40" fmla="*/ 411750 h 516375"/>
              <a:gd name="connsiteX41" fmla="*/ 475875 w 540000"/>
              <a:gd name="connsiteY41" fmla="*/ 411750 h 516375"/>
              <a:gd name="connsiteX42" fmla="*/ 514688 w 540000"/>
              <a:gd name="connsiteY42" fmla="*/ 372938 h 516375"/>
              <a:gd name="connsiteX43" fmla="*/ 514688 w 540000"/>
              <a:gd name="connsiteY43" fmla="*/ 244688 h 516375"/>
              <a:gd name="connsiteX44" fmla="*/ 475875 w 540000"/>
              <a:gd name="connsiteY44" fmla="*/ 205875 h 516375"/>
              <a:gd name="connsiteX45" fmla="*/ 124875 w 540000"/>
              <a:gd name="connsiteY45" fmla="*/ 25312 h 516375"/>
              <a:gd name="connsiteX46" fmla="*/ 87750 w 540000"/>
              <a:gd name="connsiteY46" fmla="*/ 55688 h 516375"/>
              <a:gd name="connsiteX47" fmla="*/ 59063 w 540000"/>
              <a:gd name="connsiteY47" fmla="*/ 180563 h 516375"/>
              <a:gd name="connsiteX48" fmla="*/ 472500 w 540000"/>
              <a:gd name="connsiteY48" fmla="*/ 180563 h 516375"/>
              <a:gd name="connsiteX49" fmla="*/ 445500 w 540000"/>
              <a:gd name="connsiteY49" fmla="*/ 55688 h 516375"/>
              <a:gd name="connsiteX50" fmla="*/ 408375 w 540000"/>
              <a:gd name="connsiteY50" fmla="*/ 25312 h 516375"/>
              <a:gd name="connsiteX51" fmla="*/ 124875 w 540000"/>
              <a:gd name="connsiteY51" fmla="*/ 0 h 516375"/>
              <a:gd name="connsiteX52" fmla="*/ 410063 w 540000"/>
              <a:gd name="connsiteY52" fmla="*/ 0 h 516375"/>
              <a:gd name="connsiteX53" fmla="*/ 472500 w 540000"/>
              <a:gd name="connsiteY53" fmla="*/ 50625 h 516375"/>
              <a:gd name="connsiteX54" fmla="*/ 501188 w 540000"/>
              <a:gd name="connsiteY54" fmla="*/ 183938 h 516375"/>
              <a:gd name="connsiteX55" fmla="*/ 501188 w 540000"/>
              <a:gd name="connsiteY55" fmla="*/ 185625 h 516375"/>
              <a:gd name="connsiteX56" fmla="*/ 540000 w 540000"/>
              <a:gd name="connsiteY56" fmla="*/ 244688 h 516375"/>
              <a:gd name="connsiteX57" fmla="*/ 540000 w 540000"/>
              <a:gd name="connsiteY57" fmla="*/ 374625 h 516375"/>
              <a:gd name="connsiteX58" fmla="*/ 514688 w 540000"/>
              <a:gd name="connsiteY58" fmla="*/ 426938 h 516375"/>
              <a:gd name="connsiteX59" fmla="*/ 514688 w 540000"/>
              <a:gd name="connsiteY59" fmla="*/ 470813 h 516375"/>
              <a:gd name="connsiteX60" fmla="*/ 469125 w 540000"/>
              <a:gd name="connsiteY60" fmla="*/ 514688 h 516375"/>
              <a:gd name="connsiteX61" fmla="*/ 455625 w 540000"/>
              <a:gd name="connsiteY61" fmla="*/ 514688 h 516375"/>
              <a:gd name="connsiteX62" fmla="*/ 411750 w 540000"/>
              <a:gd name="connsiteY62" fmla="*/ 469125 h 516375"/>
              <a:gd name="connsiteX63" fmla="*/ 411750 w 540000"/>
              <a:gd name="connsiteY63" fmla="*/ 437063 h 516375"/>
              <a:gd name="connsiteX64" fmla="*/ 129938 w 540000"/>
              <a:gd name="connsiteY64" fmla="*/ 437063 h 516375"/>
              <a:gd name="connsiteX65" fmla="*/ 129938 w 540000"/>
              <a:gd name="connsiteY65" fmla="*/ 472500 h 516375"/>
              <a:gd name="connsiteX66" fmla="*/ 84375 w 540000"/>
              <a:gd name="connsiteY66" fmla="*/ 516375 h 516375"/>
              <a:gd name="connsiteX67" fmla="*/ 70875 w 540000"/>
              <a:gd name="connsiteY67" fmla="*/ 516375 h 516375"/>
              <a:gd name="connsiteX68" fmla="*/ 27000 w 540000"/>
              <a:gd name="connsiteY68" fmla="*/ 470813 h 516375"/>
              <a:gd name="connsiteX69" fmla="*/ 27000 w 540000"/>
              <a:gd name="connsiteY69" fmla="*/ 425250 h 516375"/>
              <a:gd name="connsiteX70" fmla="*/ 27000 w 540000"/>
              <a:gd name="connsiteY70" fmla="*/ 421875 h 516375"/>
              <a:gd name="connsiteX71" fmla="*/ 0 w 540000"/>
              <a:gd name="connsiteY71" fmla="*/ 372938 h 516375"/>
              <a:gd name="connsiteX72" fmla="*/ 0 w 540000"/>
              <a:gd name="connsiteY72" fmla="*/ 244688 h 516375"/>
              <a:gd name="connsiteX73" fmla="*/ 32063 w 540000"/>
              <a:gd name="connsiteY73" fmla="*/ 189000 h 516375"/>
              <a:gd name="connsiteX74" fmla="*/ 32063 w 540000"/>
              <a:gd name="connsiteY74" fmla="*/ 183938 h 516375"/>
              <a:gd name="connsiteX75" fmla="*/ 62438 w 540000"/>
              <a:gd name="connsiteY75" fmla="*/ 50625 h 516375"/>
              <a:gd name="connsiteX76" fmla="*/ 124875 w 540000"/>
              <a:gd name="connsiteY76" fmla="*/ 0 h 51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40000" h="516375">
                <a:moveTo>
                  <a:pt x="489375" y="435375"/>
                </a:moveTo>
                <a:cubicBezTo>
                  <a:pt x="484313" y="437063"/>
                  <a:pt x="480938" y="437063"/>
                  <a:pt x="475875" y="437063"/>
                </a:cubicBezTo>
                <a:lnTo>
                  <a:pt x="437063" y="437063"/>
                </a:lnTo>
                <a:lnTo>
                  <a:pt x="437063" y="467438"/>
                </a:lnTo>
                <a:cubicBezTo>
                  <a:pt x="437063" y="469125"/>
                  <a:pt x="437063" y="469125"/>
                  <a:pt x="437063" y="469125"/>
                </a:cubicBezTo>
                <a:cubicBezTo>
                  <a:pt x="437063" y="479250"/>
                  <a:pt x="445500" y="487688"/>
                  <a:pt x="455625" y="487688"/>
                </a:cubicBezTo>
                <a:lnTo>
                  <a:pt x="470813" y="487688"/>
                </a:lnTo>
                <a:cubicBezTo>
                  <a:pt x="480938" y="487688"/>
                  <a:pt x="489375" y="479250"/>
                  <a:pt x="489375" y="469125"/>
                </a:cubicBezTo>
                <a:close/>
                <a:moveTo>
                  <a:pt x="52313" y="432000"/>
                </a:moveTo>
                <a:lnTo>
                  <a:pt x="52313" y="467438"/>
                </a:lnTo>
                <a:cubicBezTo>
                  <a:pt x="52313" y="469125"/>
                  <a:pt x="52313" y="469125"/>
                  <a:pt x="52313" y="469125"/>
                </a:cubicBezTo>
                <a:cubicBezTo>
                  <a:pt x="52313" y="479250"/>
                  <a:pt x="60750" y="487688"/>
                  <a:pt x="70875" y="487688"/>
                </a:cubicBezTo>
                <a:lnTo>
                  <a:pt x="84375" y="487688"/>
                </a:lnTo>
                <a:cubicBezTo>
                  <a:pt x="94500" y="487688"/>
                  <a:pt x="102938" y="479250"/>
                  <a:pt x="102938" y="469125"/>
                </a:cubicBezTo>
                <a:lnTo>
                  <a:pt x="102938" y="437063"/>
                </a:lnTo>
                <a:lnTo>
                  <a:pt x="70875" y="437063"/>
                </a:lnTo>
                <a:cubicBezTo>
                  <a:pt x="64125" y="437063"/>
                  <a:pt x="57375" y="435375"/>
                  <a:pt x="52313" y="432000"/>
                </a:cubicBezTo>
                <a:close/>
                <a:moveTo>
                  <a:pt x="99563" y="290250"/>
                </a:moveTo>
                <a:cubicBezTo>
                  <a:pt x="91125" y="290250"/>
                  <a:pt x="84375" y="295312"/>
                  <a:pt x="84375" y="302062"/>
                </a:cubicBezTo>
                <a:cubicBezTo>
                  <a:pt x="84375" y="308812"/>
                  <a:pt x="89438" y="313875"/>
                  <a:pt x="96187" y="315562"/>
                </a:cubicBezTo>
                <a:cubicBezTo>
                  <a:pt x="104625" y="315562"/>
                  <a:pt x="109688" y="308812"/>
                  <a:pt x="111375" y="302062"/>
                </a:cubicBezTo>
                <a:cubicBezTo>
                  <a:pt x="109688" y="295312"/>
                  <a:pt x="106313" y="290250"/>
                  <a:pt x="99563" y="290250"/>
                </a:cubicBezTo>
                <a:close/>
                <a:moveTo>
                  <a:pt x="443812" y="288563"/>
                </a:moveTo>
                <a:cubicBezTo>
                  <a:pt x="435375" y="288563"/>
                  <a:pt x="430313" y="295312"/>
                  <a:pt x="430313" y="302062"/>
                </a:cubicBezTo>
                <a:cubicBezTo>
                  <a:pt x="430313" y="310500"/>
                  <a:pt x="437062" y="315562"/>
                  <a:pt x="443812" y="315562"/>
                </a:cubicBezTo>
                <a:cubicBezTo>
                  <a:pt x="450563" y="315562"/>
                  <a:pt x="457313" y="308812"/>
                  <a:pt x="457313" y="302062"/>
                </a:cubicBezTo>
                <a:cubicBezTo>
                  <a:pt x="457313" y="293625"/>
                  <a:pt x="450563" y="288563"/>
                  <a:pt x="443812" y="288563"/>
                </a:cubicBezTo>
                <a:close/>
                <a:moveTo>
                  <a:pt x="443812" y="263250"/>
                </a:moveTo>
                <a:cubicBezTo>
                  <a:pt x="465750" y="263250"/>
                  <a:pt x="482625" y="280125"/>
                  <a:pt x="482625" y="302062"/>
                </a:cubicBezTo>
                <a:cubicBezTo>
                  <a:pt x="482625" y="324000"/>
                  <a:pt x="465750" y="340875"/>
                  <a:pt x="443812" y="340875"/>
                </a:cubicBezTo>
                <a:cubicBezTo>
                  <a:pt x="421875" y="340875"/>
                  <a:pt x="405000" y="324000"/>
                  <a:pt x="405000" y="302062"/>
                </a:cubicBezTo>
                <a:cubicBezTo>
                  <a:pt x="405000" y="280125"/>
                  <a:pt x="421875" y="263250"/>
                  <a:pt x="443812" y="263250"/>
                </a:cubicBezTo>
                <a:close/>
                <a:moveTo>
                  <a:pt x="96187" y="263250"/>
                </a:moveTo>
                <a:cubicBezTo>
                  <a:pt x="118125" y="263250"/>
                  <a:pt x="135000" y="280125"/>
                  <a:pt x="135000" y="302062"/>
                </a:cubicBezTo>
                <a:cubicBezTo>
                  <a:pt x="135000" y="324000"/>
                  <a:pt x="118125" y="340875"/>
                  <a:pt x="96187" y="340875"/>
                </a:cubicBezTo>
                <a:cubicBezTo>
                  <a:pt x="74250" y="340875"/>
                  <a:pt x="57375" y="324000"/>
                  <a:pt x="57375" y="302062"/>
                </a:cubicBezTo>
                <a:cubicBezTo>
                  <a:pt x="57375" y="280125"/>
                  <a:pt x="74250" y="263250"/>
                  <a:pt x="96187" y="263250"/>
                </a:cubicBezTo>
                <a:close/>
                <a:moveTo>
                  <a:pt x="64125" y="205875"/>
                </a:moveTo>
                <a:cubicBezTo>
                  <a:pt x="42188" y="205875"/>
                  <a:pt x="25313" y="222750"/>
                  <a:pt x="25313" y="244688"/>
                </a:cubicBezTo>
                <a:lnTo>
                  <a:pt x="25313" y="372938"/>
                </a:lnTo>
                <a:cubicBezTo>
                  <a:pt x="28688" y="394875"/>
                  <a:pt x="48938" y="411750"/>
                  <a:pt x="70875" y="411750"/>
                </a:cubicBezTo>
                <a:lnTo>
                  <a:pt x="475875" y="411750"/>
                </a:lnTo>
                <a:cubicBezTo>
                  <a:pt x="497813" y="411750"/>
                  <a:pt x="514688" y="394875"/>
                  <a:pt x="514688" y="372938"/>
                </a:cubicBezTo>
                <a:lnTo>
                  <a:pt x="514688" y="244688"/>
                </a:lnTo>
                <a:cubicBezTo>
                  <a:pt x="514688" y="222750"/>
                  <a:pt x="497813" y="205875"/>
                  <a:pt x="475875" y="205875"/>
                </a:cubicBezTo>
                <a:close/>
                <a:moveTo>
                  <a:pt x="124875" y="25312"/>
                </a:moveTo>
                <a:cubicBezTo>
                  <a:pt x="106313" y="25312"/>
                  <a:pt x="91125" y="38813"/>
                  <a:pt x="87750" y="55688"/>
                </a:cubicBezTo>
                <a:lnTo>
                  <a:pt x="59063" y="180563"/>
                </a:lnTo>
                <a:lnTo>
                  <a:pt x="472500" y="180563"/>
                </a:lnTo>
                <a:lnTo>
                  <a:pt x="445500" y="55688"/>
                </a:lnTo>
                <a:cubicBezTo>
                  <a:pt x="442125" y="37125"/>
                  <a:pt x="426938" y="25312"/>
                  <a:pt x="408375" y="25312"/>
                </a:cubicBezTo>
                <a:close/>
                <a:moveTo>
                  <a:pt x="124875" y="0"/>
                </a:moveTo>
                <a:lnTo>
                  <a:pt x="410063" y="0"/>
                </a:lnTo>
                <a:cubicBezTo>
                  <a:pt x="440438" y="0"/>
                  <a:pt x="465750" y="21938"/>
                  <a:pt x="472500" y="50625"/>
                </a:cubicBezTo>
                <a:lnTo>
                  <a:pt x="501188" y="183938"/>
                </a:lnTo>
                <a:lnTo>
                  <a:pt x="501188" y="185625"/>
                </a:lnTo>
                <a:cubicBezTo>
                  <a:pt x="524813" y="195750"/>
                  <a:pt x="540000" y="217688"/>
                  <a:pt x="540000" y="244688"/>
                </a:cubicBezTo>
                <a:lnTo>
                  <a:pt x="540000" y="374625"/>
                </a:lnTo>
                <a:cubicBezTo>
                  <a:pt x="540000" y="394875"/>
                  <a:pt x="531563" y="415125"/>
                  <a:pt x="514688" y="426938"/>
                </a:cubicBezTo>
                <a:lnTo>
                  <a:pt x="514688" y="470813"/>
                </a:lnTo>
                <a:cubicBezTo>
                  <a:pt x="514688" y="494438"/>
                  <a:pt x="494438" y="514688"/>
                  <a:pt x="469125" y="514688"/>
                </a:cubicBezTo>
                <a:lnTo>
                  <a:pt x="455625" y="514688"/>
                </a:lnTo>
                <a:cubicBezTo>
                  <a:pt x="432000" y="514688"/>
                  <a:pt x="411750" y="494438"/>
                  <a:pt x="411750" y="469125"/>
                </a:cubicBezTo>
                <a:lnTo>
                  <a:pt x="411750" y="437063"/>
                </a:lnTo>
                <a:lnTo>
                  <a:pt x="129938" y="437063"/>
                </a:lnTo>
                <a:lnTo>
                  <a:pt x="129938" y="472500"/>
                </a:lnTo>
                <a:cubicBezTo>
                  <a:pt x="129938" y="496125"/>
                  <a:pt x="109688" y="516375"/>
                  <a:pt x="84375" y="516375"/>
                </a:cubicBezTo>
                <a:lnTo>
                  <a:pt x="70875" y="516375"/>
                </a:lnTo>
                <a:cubicBezTo>
                  <a:pt x="47250" y="516375"/>
                  <a:pt x="27000" y="496125"/>
                  <a:pt x="27000" y="470813"/>
                </a:cubicBezTo>
                <a:lnTo>
                  <a:pt x="27000" y="425250"/>
                </a:lnTo>
                <a:cubicBezTo>
                  <a:pt x="27000" y="423563"/>
                  <a:pt x="27000" y="423563"/>
                  <a:pt x="27000" y="421875"/>
                </a:cubicBezTo>
                <a:cubicBezTo>
                  <a:pt x="10125" y="410063"/>
                  <a:pt x="0" y="391500"/>
                  <a:pt x="0" y="372938"/>
                </a:cubicBezTo>
                <a:lnTo>
                  <a:pt x="0" y="244688"/>
                </a:lnTo>
                <a:cubicBezTo>
                  <a:pt x="0" y="221063"/>
                  <a:pt x="11813" y="200813"/>
                  <a:pt x="32063" y="189000"/>
                </a:cubicBezTo>
                <a:cubicBezTo>
                  <a:pt x="32063" y="187313"/>
                  <a:pt x="32063" y="185625"/>
                  <a:pt x="32063" y="183938"/>
                </a:cubicBezTo>
                <a:lnTo>
                  <a:pt x="62438" y="50625"/>
                </a:lnTo>
                <a:cubicBezTo>
                  <a:pt x="69188" y="21938"/>
                  <a:pt x="94500" y="0"/>
                  <a:pt x="124875" y="0"/>
                </a:cubicBezTo>
                <a:close/>
              </a:path>
            </a:pathLst>
          </a:custGeom>
          <a:solidFill>
            <a:schemeClr val="accent1"/>
          </a:solidFill>
          <a:ln w="16669" cap="flat">
            <a:noFill/>
            <a:prstDash val="solid"/>
            <a:miter/>
          </a:ln>
        </p:spPr>
        <p:txBody>
          <a:bodyPr rtlCol="0" anchor="ctr"/>
          <a:lstStyle/>
          <a:p>
            <a:endParaRPr lang="sv-SE"/>
          </a:p>
        </p:txBody>
      </p:sp>
      <p:sp>
        <p:nvSpPr>
          <p:cNvPr id="79" name="Frihandsfigur: Form 78">
            <a:extLst>
              <a:ext uri="{FF2B5EF4-FFF2-40B4-BE49-F238E27FC236}">
                <a16:creationId xmlns:a16="http://schemas.microsoft.com/office/drawing/2014/main" id="{1BDC8AB7-7E8E-AE70-C20E-8AAAAC11F7CE}"/>
              </a:ext>
            </a:extLst>
          </p:cNvPr>
          <p:cNvSpPr/>
          <p:nvPr/>
        </p:nvSpPr>
        <p:spPr>
          <a:xfrm>
            <a:off x="10517896" y="1812996"/>
            <a:ext cx="503718" cy="538312"/>
          </a:xfrm>
          <a:custGeom>
            <a:avLst/>
            <a:gdLst>
              <a:gd name="connsiteX0" fmla="*/ 62859 w 503718"/>
              <a:gd name="connsiteY0" fmla="*/ 406687 h 538312"/>
              <a:gd name="connsiteX1" fmla="*/ 40922 w 503718"/>
              <a:gd name="connsiteY1" fmla="*/ 460687 h 538312"/>
              <a:gd name="connsiteX2" fmla="*/ 61172 w 503718"/>
              <a:gd name="connsiteY2" fmla="*/ 460687 h 538312"/>
              <a:gd name="connsiteX3" fmla="*/ 96609 w 503718"/>
              <a:gd name="connsiteY3" fmla="*/ 438749 h 538312"/>
              <a:gd name="connsiteX4" fmla="*/ 388547 w 503718"/>
              <a:gd name="connsiteY4" fmla="*/ 209250 h 538312"/>
              <a:gd name="connsiteX5" fmla="*/ 403734 w 503718"/>
              <a:gd name="connsiteY5" fmla="*/ 209250 h 538312"/>
              <a:gd name="connsiteX6" fmla="*/ 499922 w 503718"/>
              <a:gd name="connsiteY6" fmla="*/ 305437 h 538312"/>
              <a:gd name="connsiteX7" fmla="*/ 499922 w 503718"/>
              <a:gd name="connsiteY7" fmla="*/ 320625 h 538312"/>
              <a:gd name="connsiteX8" fmla="*/ 285609 w 503718"/>
              <a:gd name="connsiteY8" fmla="*/ 534937 h 538312"/>
              <a:gd name="connsiteX9" fmla="*/ 277172 w 503718"/>
              <a:gd name="connsiteY9" fmla="*/ 538312 h 538312"/>
              <a:gd name="connsiteX10" fmla="*/ 268734 w 503718"/>
              <a:gd name="connsiteY10" fmla="*/ 534937 h 538312"/>
              <a:gd name="connsiteX11" fmla="*/ 165797 w 503718"/>
              <a:gd name="connsiteY11" fmla="*/ 432000 h 538312"/>
              <a:gd name="connsiteX12" fmla="*/ 165797 w 503718"/>
              <a:gd name="connsiteY12" fmla="*/ 416812 h 538312"/>
              <a:gd name="connsiteX13" fmla="*/ 180984 w 503718"/>
              <a:gd name="connsiteY13" fmla="*/ 416812 h 538312"/>
              <a:gd name="connsiteX14" fmla="*/ 277172 w 503718"/>
              <a:gd name="connsiteY14" fmla="*/ 513000 h 538312"/>
              <a:gd name="connsiteX15" fmla="*/ 476297 w 503718"/>
              <a:gd name="connsiteY15" fmla="*/ 312187 h 538312"/>
              <a:gd name="connsiteX16" fmla="*/ 388547 w 503718"/>
              <a:gd name="connsiteY16" fmla="*/ 224437 h 538312"/>
              <a:gd name="connsiteX17" fmla="*/ 388547 w 503718"/>
              <a:gd name="connsiteY17" fmla="*/ 209250 h 538312"/>
              <a:gd name="connsiteX18" fmla="*/ 35860 w 503718"/>
              <a:gd name="connsiteY18" fmla="*/ 202500 h 538312"/>
              <a:gd name="connsiteX19" fmla="*/ 35860 w 503718"/>
              <a:gd name="connsiteY19" fmla="*/ 249750 h 538312"/>
              <a:gd name="connsiteX20" fmla="*/ 59485 w 503718"/>
              <a:gd name="connsiteY20" fmla="*/ 226125 h 538312"/>
              <a:gd name="connsiteX21" fmla="*/ 275484 w 503718"/>
              <a:gd name="connsiteY21" fmla="*/ 195749 h 538312"/>
              <a:gd name="connsiteX22" fmla="*/ 79734 w 503718"/>
              <a:gd name="connsiteY22" fmla="*/ 391499 h 538312"/>
              <a:gd name="connsiteX23" fmla="*/ 111797 w 503718"/>
              <a:gd name="connsiteY23" fmla="*/ 423562 h 538312"/>
              <a:gd name="connsiteX24" fmla="*/ 307547 w 503718"/>
              <a:gd name="connsiteY24" fmla="*/ 227812 h 538312"/>
              <a:gd name="connsiteX25" fmla="*/ 299109 w 503718"/>
              <a:gd name="connsiteY25" fmla="*/ 219374 h 538312"/>
              <a:gd name="connsiteX26" fmla="*/ 292359 w 503718"/>
              <a:gd name="connsiteY26" fmla="*/ 226124 h 538312"/>
              <a:gd name="connsiteX27" fmla="*/ 277172 w 503718"/>
              <a:gd name="connsiteY27" fmla="*/ 226124 h 538312"/>
              <a:gd name="connsiteX28" fmla="*/ 277172 w 503718"/>
              <a:gd name="connsiteY28" fmla="*/ 210937 h 538312"/>
              <a:gd name="connsiteX29" fmla="*/ 283922 w 503718"/>
              <a:gd name="connsiteY29" fmla="*/ 204187 h 538312"/>
              <a:gd name="connsiteX30" fmla="*/ 411117 w 503718"/>
              <a:gd name="connsiteY30" fmla="*/ 59062 h 538312"/>
              <a:gd name="connsiteX31" fmla="*/ 386859 w 503718"/>
              <a:gd name="connsiteY31" fmla="*/ 69187 h 538312"/>
              <a:gd name="connsiteX32" fmla="*/ 285609 w 503718"/>
              <a:gd name="connsiteY32" fmla="*/ 173812 h 538312"/>
              <a:gd name="connsiteX33" fmla="*/ 300797 w 503718"/>
              <a:gd name="connsiteY33" fmla="*/ 188999 h 538312"/>
              <a:gd name="connsiteX34" fmla="*/ 407109 w 503718"/>
              <a:gd name="connsiteY34" fmla="*/ 82687 h 538312"/>
              <a:gd name="connsiteX35" fmla="*/ 422297 w 503718"/>
              <a:gd name="connsiteY35" fmla="*/ 82687 h 538312"/>
              <a:gd name="connsiteX36" fmla="*/ 422297 w 503718"/>
              <a:gd name="connsiteY36" fmla="*/ 97874 h 538312"/>
              <a:gd name="connsiteX37" fmla="*/ 317672 w 503718"/>
              <a:gd name="connsiteY37" fmla="*/ 204187 h 538312"/>
              <a:gd name="connsiteX38" fmla="*/ 332859 w 503718"/>
              <a:gd name="connsiteY38" fmla="*/ 219374 h 538312"/>
              <a:gd name="connsiteX39" fmla="*/ 434109 w 503718"/>
              <a:gd name="connsiteY39" fmla="*/ 116437 h 538312"/>
              <a:gd name="connsiteX40" fmla="*/ 434109 w 503718"/>
              <a:gd name="connsiteY40" fmla="*/ 69187 h 538312"/>
              <a:gd name="connsiteX41" fmla="*/ 411117 w 503718"/>
              <a:gd name="connsiteY41" fmla="*/ 59062 h 538312"/>
              <a:gd name="connsiteX42" fmla="*/ 411328 w 503718"/>
              <a:gd name="connsiteY42" fmla="*/ 37546 h 538312"/>
              <a:gd name="connsiteX43" fmla="*/ 450984 w 503718"/>
              <a:gd name="connsiteY43" fmla="*/ 53999 h 538312"/>
              <a:gd name="connsiteX44" fmla="*/ 450984 w 503718"/>
              <a:gd name="connsiteY44" fmla="*/ 133312 h 538312"/>
              <a:gd name="connsiteX45" fmla="*/ 341297 w 503718"/>
              <a:gd name="connsiteY45" fmla="*/ 242999 h 538312"/>
              <a:gd name="connsiteX46" fmla="*/ 332859 w 503718"/>
              <a:gd name="connsiteY46" fmla="*/ 246374 h 538312"/>
              <a:gd name="connsiteX47" fmla="*/ 324422 w 503718"/>
              <a:gd name="connsiteY47" fmla="*/ 242999 h 538312"/>
              <a:gd name="connsiteX48" fmla="*/ 121922 w 503718"/>
              <a:gd name="connsiteY48" fmla="*/ 445499 h 538312"/>
              <a:gd name="connsiteX49" fmla="*/ 71297 w 503718"/>
              <a:gd name="connsiteY49" fmla="*/ 480937 h 538312"/>
              <a:gd name="connsiteX50" fmla="*/ 51047 w 503718"/>
              <a:gd name="connsiteY50" fmla="*/ 484312 h 538312"/>
              <a:gd name="connsiteX51" fmla="*/ 37547 w 503718"/>
              <a:gd name="connsiteY51" fmla="*/ 482624 h 538312"/>
              <a:gd name="connsiteX52" fmla="*/ 20672 w 503718"/>
              <a:gd name="connsiteY52" fmla="*/ 499499 h 538312"/>
              <a:gd name="connsiteX53" fmla="*/ 12234 w 503718"/>
              <a:gd name="connsiteY53" fmla="*/ 502874 h 538312"/>
              <a:gd name="connsiteX54" fmla="*/ 3797 w 503718"/>
              <a:gd name="connsiteY54" fmla="*/ 499499 h 538312"/>
              <a:gd name="connsiteX55" fmla="*/ 3797 w 503718"/>
              <a:gd name="connsiteY55" fmla="*/ 484312 h 538312"/>
              <a:gd name="connsiteX56" fmla="*/ 20672 w 503718"/>
              <a:gd name="connsiteY56" fmla="*/ 467437 h 538312"/>
              <a:gd name="connsiteX57" fmla="*/ 57797 w 503718"/>
              <a:gd name="connsiteY57" fmla="*/ 383062 h 538312"/>
              <a:gd name="connsiteX58" fmla="*/ 261984 w 503718"/>
              <a:gd name="connsiteY58" fmla="*/ 178874 h 538312"/>
              <a:gd name="connsiteX59" fmla="*/ 261984 w 503718"/>
              <a:gd name="connsiteY59" fmla="*/ 163687 h 538312"/>
              <a:gd name="connsiteX60" fmla="*/ 371672 w 503718"/>
              <a:gd name="connsiteY60" fmla="*/ 53999 h 538312"/>
              <a:gd name="connsiteX61" fmla="*/ 411328 w 503718"/>
              <a:gd name="connsiteY61" fmla="*/ 37546 h 538312"/>
              <a:gd name="connsiteX62" fmla="*/ 191110 w 503718"/>
              <a:gd name="connsiteY62" fmla="*/ 0 h 538312"/>
              <a:gd name="connsiteX63" fmla="*/ 197860 w 503718"/>
              <a:gd name="connsiteY63" fmla="*/ 3375 h 538312"/>
              <a:gd name="connsiteX64" fmla="*/ 294048 w 503718"/>
              <a:gd name="connsiteY64" fmla="*/ 99563 h 538312"/>
              <a:gd name="connsiteX65" fmla="*/ 294048 w 503718"/>
              <a:gd name="connsiteY65" fmla="*/ 114750 h 538312"/>
              <a:gd name="connsiteX66" fmla="*/ 278860 w 503718"/>
              <a:gd name="connsiteY66" fmla="*/ 114750 h 538312"/>
              <a:gd name="connsiteX67" fmla="*/ 191110 w 503718"/>
              <a:gd name="connsiteY67" fmla="*/ 27000 h 538312"/>
              <a:gd name="connsiteX68" fmla="*/ 39235 w 503718"/>
              <a:gd name="connsiteY68" fmla="*/ 177188 h 538312"/>
              <a:gd name="connsiteX69" fmla="*/ 81422 w 503718"/>
              <a:gd name="connsiteY69" fmla="*/ 219375 h 538312"/>
              <a:gd name="connsiteX70" fmla="*/ 84797 w 503718"/>
              <a:gd name="connsiteY70" fmla="*/ 227813 h 538312"/>
              <a:gd name="connsiteX71" fmla="*/ 81422 w 503718"/>
              <a:gd name="connsiteY71" fmla="*/ 236250 h 538312"/>
              <a:gd name="connsiteX72" fmla="*/ 39235 w 503718"/>
              <a:gd name="connsiteY72" fmla="*/ 278438 h 538312"/>
              <a:gd name="connsiteX73" fmla="*/ 83110 w 503718"/>
              <a:gd name="connsiteY73" fmla="*/ 322313 h 538312"/>
              <a:gd name="connsiteX74" fmla="*/ 83110 w 503718"/>
              <a:gd name="connsiteY74" fmla="*/ 337500 h 538312"/>
              <a:gd name="connsiteX75" fmla="*/ 67922 w 503718"/>
              <a:gd name="connsiteY75" fmla="*/ 337500 h 538312"/>
              <a:gd name="connsiteX76" fmla="*/ 13922 w 503718"/>
              <a:gd name="connsiteY76" fmla="*/ 280125 h 538312"/>
              <a:gd name="connsiteX77" fmla="*/ 13922 w 503718"/>
              <a:gd name="connsiteY77" fmla="*/ 278438 h 538312"/>
              <a:gd name="connsiteX78" fmla="*/ 12235 w 503718"/>
              <a:gd name="connsiteY78" fmla="*/ 275063 h 538312"/>
              <a:gd name="connsiteX79" fmla="*/ 17297 w 503718"/>
              <a:gd name="connsiteY79" fmla="*/ 273375 h 538312"/>
              <a:gd name="connsiteX80" fmla="*/ 17297 w 503718"/>
              <a:gd name="connsiteY80" fmla="*/ 173813 h 538312"/>
              <a:gd name="connsiteX81" fmla="*/ 17297 w 503718"/>
              <a:gd name="connsiteY81" fmla="*/ 172125 h 538312"/>
              <a:gd name="connsiteX82" fmla="*/ 17297 w 503718"/>
              <a:gd name="connsiteY82" fmla="*/ 170438 h 538312"/>
              <a:gd name="connsiteX83" fmla="*/ 17297 w 503718"/>
              <a:gd name="connsiteY83" fmla="*/ 168750 h 538312"/>
              <a:gd name="connsiteX84" fmla="*/ 182672 w 503718"/>
              <a:gd name="connsiteY84" fmla="*/ 3375 h 538312"/>
              <a:gd name="connsiteX85" fmla="*/ 191110 w 503718"/>
              <a:gd name="connsiteY85" fmla="*/ 0 h 538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503718" h="538312">
                <a:moveTo>
                  <a:pt x="62859" y="406687"/>
                </a:moveTo>
                <a:cubicBezTo>
                  <a:pt x="39234" y="433687"/>
                  <a:pt x="34172" y="453937"/>
                  <a:pt x="40922" y="460687"/>
                </a:cubicBezTo>
                <a:cubicBezTo>
                  <a:pt x="44297" y="464062"/>
                  <a:pt x="52734" y="464062"/>
                  <a:pt x="61172" y="460687"/>
                </a:cubicBezTo>
                <a:cubicBezTo>
                  <a:pt x="74672" y="455624"/>
                  <a:pt x="86484" y="448874"/>
                  <a:pt x="96609" y="438749"/>
                </a:cubicBezTo>
                <a:close/>
                <a:moveTo>
                  <a:pt x="388547" y="209250"/>
                </a:moveTo>
                <a:cubicBezTo>
                  <a:pt x="391922" y="204187"/>
                  <a:pt x="398672" y="204187"/>
                  <a:pt x="403734" y="209250"/>
                </a:cubicBezTo>
                <a:lnTo>
                  <a:pt x="499922" y="305437"/>
                </a:lnTo>
                <a:cubicBezTo>
                  <a:pt x="504984" y="308812"/>
                  <a:pt x="504984" y="315562"/>
                  <a:pt x="499922" y="320625"/>
                </a:cubicBezTo>
                <a:lnTo>
                  <a:pt x="285609" y="534937"/>
                </a:lnTo>
                <a:cubicBezTo>
                  <a:pt x="282234" y="536625"/>
                  <a:pt x="280547" y="538312"/>
                  <a:pt x="277172" y="538312"/>
                </a:cubicBezTo>
                <a:cubicBezTo>
                  <a:pt x="273797" y="538312"/>
                  <a:pt x="270422" y="536625"/>
                  <a:pt x="268734" y="534937"/>
                </a:cubicBezTo>
                <a:lnTo>
                  <a:pt x="165797" y="432000"/>
                </a:lnTo>
                <a:cubicBezTo>
                  <a:pt x="160734" y="428625"/>
                  <a:pt x="160734" y="421875"/>
                  <a:pt x="165797" y="416812"/>
                </a:cubicBezTo>
                <a:cubicBezTo>
                  <a:pt x="169172" y="411750"/>
                  <a:pt x="175922" y="411750"/>
                  <a:pt x="180984" y="416812"/>
                </a:cubicBezTo>
                <a:lnTo>
                  <a:pt x="277172" y="513000"/>
                </a:lnTo>
                <a:lnTo>
                  <a:pt x="476297" y="312187"/>
                </a:lnTo>
                <a:lnTo>
                  <a:pt x="388547" y="224437"/>
                </a:lnTo>
                <a:cubicBezTo>
                  <a:pt x="383484" y="221062"/>
                  <a:pt x="383484" y="214312"/>
                  <a:pt x="388547" y="209250"/>
                </a:cubicBezTo>
                <a:close/>
                <a:moveTo>
                  <a:pt x="35860" y="202500"/>
                </a:moveTo>
                <a:lnTo>
                  <a:pt x="35860" y="249750"/>
                </a:lnTo>
                <a:lnTo>
                  <a:pt x="59485" y="226125"/>
                </a:lnTo>
                <a:close/>
                <a:moveTo>
                  <a:pt x="275484" y="195749"/>
                </a:moveTo>
                <a:lnTo>
                  <a:pt x="79734" y="391499"/>
                </a:lnTo>
                <a:lnTo>
                  <a:pt x="111797" y="423562"/>
                </a:lnTo>
                <a:lnTo>
                  <a:pt x="307547" y="227812"/>
                </a:lnTo>
                <a:lnTo>
                  <a:pt x="299109" y="219374"/>
                </a:lnTo>
                <a:lnTo>
                  <a:pt x="292359" y="226124"/>
                </a:lnTo>
                <a:cubicBezTo>
                  <a:pt x="288984" y="231187"/>
                  <a:pt x="282234" y="231187"/>
                  <a:pt x="277172" y="226124"/>
                </a:cubicBezTo>
                <a:cubicBezTo>
                  <a:pt x="272109" y="222749"/>
                  <a:pt x="272109" y="215999"/>
                  <a:pt x="277172" y="210937"/>
                </a:cubicBezTo>
                <a:lnTo>
                  <a:pt x="283922" y="204187"/>
                </a:lnTo>
                <a:close/>
                <a:moveTo>
                  <a:pt x="411117" y="59062"/>
                </a:moveTo>
                <a:cubicBezTo>
                  <a:pt x="402469" y="59062"/>
                  <a:pt x="393609" y="62437"/>
                  <a:pt x="386859" y="69187"/>
                </a:cubicBezTo>
                <a:lnTo>
                  <a:pt x="285609" y="173812"/>
                </a:lnTo>
                <a:lnTo>
                  <a:pt x="300797" y="188999"/>
                </a:lnTo>
                <a:lnTo>
                  <a:pt x="407109" y="82687"/>
                </a:lnTo>
                <a:cubicBezTo>
                  <a:pt x="410484" y="77624"/>
                  <a:pt x="418922" y="77624"/>
                  <a:pt x="422297" y="82687"/>
                </a:cubicBezTo>
                <a:cubicBezTo>
                  <a:pt x="427359" y="86062"/>
                  <a:pt x="427359" y="92812"/>
                  <a:pt x="422297" y="97874"/>
                </a:cubicBezTo>
                <a:lnTo>
                  <a:pt x="317672" y="204187"/>
                </a:lnTo>
                <a:lnTo>
                  <a:pt x="332859" y="219374"/>
                </a:lnTo>
                <a:lnTo>
                  <a:pt x="434109" y="116437"/>
                </a:lnTo>
                <a:cubicBezTo>
                  <a:pt x="447609" y="104624"/>
                  <a:pt x="445922" y="82687"/>
                  <a:pt x="434109" y="69187"/>
                </a:cubicBezTo>
                <a:cubicBezTo>
                  <a:pt x="428203" y="62437"/>
                  <a:pt x="419766" y="59062"/>
                  <a:pt x="411117" y="59062"/>
                </a:cubicBezTo>
                <a:close/>
                <a:moveTo>
                  <a:pt x="411328" y="37546"/>
                </a:moveTo>
                <a:cubicBezTo>
                  <a:pt x="425672" y="37546"/>
                  <a:pt x="440016" y="43031"/>
                  <a:pt x="450984" y="53999"/>
                </a:cubicBezTo>
                <a:cubicBezTo>
                  <a:pt x="472922" y="75937"/>
                  <a:pt x="472922" y="111374"/>
                  <a:pt x="450984" y="133312"/>
                </a:cubicBezTo>
                <a:lnTo>
                  <a:pt x="341297" y="242999"/>
                </a:lnTo>
                <a:cubicBezTo>
                  <a:pt x="337922" y="244687"/>
                  <a:pt x="336234" y="246374"/>
                  <a:pt x="332859" y="246374"/>
                </a:cubicBezTo>
                <a:cubicBezTo>
                  <a:pt x="329484" y="246374"/>
                  <a:pt x="326109" y="244687"/>
                  <a:pt x="324422" y="242999"/>
                </a:cubicBezTo>
                <a:lnTo>
                  <a:pt x="121922" y="445499"/>
                </a:lnTo>
                <a:cubicBezTo>
                  <a:pt x="108422" y="460687"/>
                  <a:pt x="89859" y="472499"/>
                  <a:pt x="71297" y="480937"/>
                </a:cubicBezTo>
                <a:cubicBezTo>
                  <a:pt x="64547" y="482624"/>
                  <a:pt x="57797" y="484312"/>
                  <a:pt x="51047" y="484312"/>
                </a:cubicBezTo>
                <a:cubicBezTo>
                  <a:pt x="45984" y="485999"/>
                  <a:pt x="42609" y="484312"/>
                  <a:pt x="37547" y="482624"/>
                </a:cubicBezTo>
                <a:lnTo>
                  <a:pt x="20672" y="499499"/>
                </a:lnTo>
                <a:cubicBezTo>
                  <a:pt x="17297" y="501187"/>
                  <a:pt x="15609" y="502874"/>
                  <a:pt x="12234" y="502874"/>
                </a:cubicBezTo>
                <a:cubicBezTo>
                  <a:pt x="8859" y="502874"/>
                  <a:pt x="5484" y="501187"/>
                  <a:pt x="3797" y="499499"/>
                </a:cubicBezTo>
                <a:cubicBezTo>
                  <a:pt x="-1266" y="496124"/>
                  <a:pt x="-1266" y="489374"/>
                  <a:pt x="3797" y="484312"/>
                </a:cubicBezTo>
                <a:lnTo>
                  <a:pt x="20672" y="467437"/>
                </a:lnTo>
                <a:cubicBezTo>
                  <a:pt x="12234" y="447187"/>
                  <a:pt x="25734" y="415124"/>
                  <a:pt x="57797" y="383062"/>
                </a:cubicBezTo>
                <a:lnTo>
                  <a:pt x="261984" y="178874"/>
                </a:lnTo>
                <a:cubicBezTo>
                  <a:pt x="256922" y="175499"/>
                  <a:pt x="256922" y="168749"/>
                  <a:pt x="261984" y="163687"/>
                </a:cubicBezTo>
                <a:lnTo>
                  <a:pt x="371672" y="53999"/>
                </a:lnTo>
                <a:cubicBezTo>
                  <a:pt x="382640" y="43031"/>
                  <a:pt x="396984" y="37546"/>
                  <a:pt x="411328" y="37546"/>
                </a:cubicBezTo>
                <a:close/>
                <a:moveTo>
                  <a:pt x="191110" y="0"/>
                </a:moveTo>
                <a:cubicBezTo>
                  <a:pt x="194485" y="0"/>
                  <a:pt x="196172" y="1688"/>
                  <a:pt x="197860" y="3375"/>
                </a:cubicBezTo>
                <a:lnTo>
                  <a:pt x="294048" y="99563"/>
                </a:lnTo>
                <a:cubicBezTo>
                  <a:pt x="299110" y="102938"/>
                  <a:pt x="299110" y="109688"/>
                  <a:pt x="294048" y="114750"/>
                </a:cubicBezTo>
                <a:cubicBezTo>
                  <a:pt x="290672" y="119813"/>
                  <a:pt x="283923" y="119813"/>
                  <a:pt x="278860" y="114750"/>
                </a:cubicBezTo>
                <a:lnTo>
                  <a:pt x="191110" y="27000"/>
                </a:lnTo>
                <a:lnTo>
                  <a:pt x="39235" y="177188"/>
                </a:lnTo>
                <a:lnTo>
                  <a:pt x="81422" y="219375"/>
                </a:lnTo>
                <a:cubicBezTo>
                  <a:pt x="83110" y="222750"/>
                  <a:pt x="84797" y="224438"/>
                  <a:pt x="84797" y="227813"/>
                </a:cubicBezTo>
                <a:cubicBezTo>
                  <a:pt x="84797" y="231188"/>
                  <a:pt x="83110" y="234563"/>
                  <a:pt x="81422" y="236250"/>
                </a:cubicBezTo>
                <a:lnTo>
                  <a:pt x="39235" y="278438"/>
                </a:lnTo>
                <a:lnTo>
                  <a:pt x="83110" y="322313"/>
                </a:lnTo>
                <a:cubicBezTo>
                  <a:pt x="88172" y="325688"/>
                  <a:pt x="88172" y="332438"/>
                  <a:pt x="83110" y="337500"/>
                </a:cubicBezTo>
                <a:cubicBezTo>
                  <a:pt x="78047" y="342563"/>
                  <a:pt x="71297" y="342563"/>
                  <a:pt x="67922" y="337500"/>
                </a:cubicBezTo>
                <a:lnTo>
                  <a:pt x="13922" y="280125"/>
                </a:lnTo>
                <a:lnTo>
                  <a:pt x="13922" y="278438"/>
                </a:lnTo>
                <a:cubicBezTo>
                  <a:pt x="12235" y="278438"/>
                  <a:pt x="10547" y="275063"/>
                  <a:pt x="12235" y="275063"/>
                </a:cubicBezTo>
                <a:cubicBezTo>
                  <a:pt x="13922" y="273375"/>
                  <a:pt x="15610" y="273375"/>
                  <a:pt x="17297" y="273375"/>
                </a:cubicBezTo>
                <a:lnTo>
                  <a:pt x="17297" y="173813"/>
                </a:lnTo>
                <a:cubicBezTo>
                  <a:pt x="17297" y="172125"/>
                  <a:pt x="17297" y="172125"/>
                  <a:pt x="17297" y="172125"/>
                </a:cubicBezTo>
                <a:cubicBezTo>
                  <a:pt x="17297" y="170438"/>
                  <a:pt x="17297" y="170438"/>
                  <a:pt x="17297" y="170438"/>
                </a:cubicBezTo>
                <a:lnTo>
                  <a:pt x="17297" y="168750"/>
                </a:lnTo>
                <a:lnTo>
                  <a:pt x="182672" y="3375"/>
                </a:lnTo>
                <a:cubicBezTo>
                  <a:pt x="186047" y="1688"/>
                  <a:pt x="187735" y="0"/>
                  <a:pt x="191110" y="0"/>
                </a:cubicBezTo>
                <a:close/>
              </a:path>
            </a:pathLst>
          </a:custGeom>
          <a:solidFill>
            <a:schemeClr val="accent1"/>
          </a:solidFill>
          <a:ln w="16669" cap="flat">
            <a:noFill/>
            <a:prstDash val="solid"/>
            <a:miter/>
          </a:ln>
        </p:spPr>
        <p:txBody>
          <a:bodyPr rtlCol="0" anchor="ctr"/>
          <a:lstStyle/>
          <a:p>
            <a:endParaRPr lang="sv-SE"/>
          </a:p>
        </p:txBody>
      </p:sp>
      <p:pic>
        <p:nvPicPr>
          <p:cNvPr id="35" name="Bild 34">
            <a:extLst>
              <a:ext uri="{FF2B5EF4-FFF2-40B4-BE49-F238E27FC236}">
                <a16:creationId xmlns:a16="http://schemas.microsoft.com/office/drawing/2014/main" id="{9C8826C0-7938-48CB-6B2B-84B4A948FB21}"/>
              </a:ext>
            </a:extLst>
          </p:cNvPr>
          <p:cNvPicPr>
            <a:picLocks noChangeAspect="1"/>
          </p:cNvPicPr>
          <p:nvPr/>
        </p:nvPicPr>
        <p:blipFill>
          <a:blip r:embed="rId36">
            <a:extLst>
              <a:ext uri="{96DAC541-7B7A-43D3-8B79-37D633B846F1}">
                <asvg:svgBlip xmlns:asvg="http://schemas.microsoft.com/office/drawing/2016/SVG/main" r:embed="rId37"/>
              </a:ext>
            </a:extLst>
          </a:blip>
          <a:stretch>
            <a:fillRect/>
          </a:stretch>
        </p:blipFill>
        <p:spPr>
          <a:xfrm>
            <a:off x="6731371" y="3005281"/>
            <a:ext cx="540000" cy="540000"/>
          </a:xfrm>
          <a:prstGeom prst="rect">
            <a:avLst/>
          </a:prstGeom>
        </p:spPr>
      </p:pic>
      <p:pic>
        <p:nvPicPr>
          <p:cNvPr id="36" name="Bild 35">
            <a:extLst>
              <a:ext uri="{FF2B5EF4-FFF2-40B4-BE49-F238E27FC236}">
                <a16:creationId xmlns:a16="http://schemas.microsoft.com/office/drawing/2014/main" id="{BFFD9C74-9ACA-7EC2-FD76-EBC951C76B03}"/>
              </a:ext>
            </a:extLst>
          </p:cNvPr>
          <p:cNvPicPr>
            <a:picLocks noChangeAspect="1"/>
          </p:cNvPicPr>
          <p:nvPr/>
        </p:nvPicPr>
        <p:blipFill>
          <a:blip r:embed="rId38">
            <a:extLst>
              <a:ext uri="{96DAC541-7B7A-43D3-8B79-37D633B846F1}">
                <asvg:svgBlip xmlns:asvg="http://schemas.microsoft.com/office/drawing/2016/SVG/main" r:embed="rId39"/>
              </a:ext>
            </a:extLst>
          </a:blip>
          <a:stretch>
            <a:fillRect/>
          </a:stretch>
        </p:blipFill>
        <p:spPr>
          <a:xfrm>
            <a:off x="10506506" y="3005279"/>
            <a:ext cx="540000" cy="540000"/>
          </a:xfrm>
          <a:prstGeom prst="rect">
            <a:avLst/>
          </a:prstGeom>
        </p:spPr>
      </p:pic>
      <p:pic>
        <p:nvPicPr>
          <p:cNvPr id="37" name="Bild 36">
            <a:extLst>
              <a:ext uri="{FF2B5EF4-FFF2-40B4-BE49-F238E27FC236}">
                <a16:creationId xmlns:a16="http://schemas.microsoft.com/office/drawing/2014/main" id="{38B252B2-9BAB-36F4-A120-E5C89F4CD237}"/>
              </a:ext>
            </a:extLst>
          </p:cNvPr>
          <p:cNvPicPr>
            <a:picLocks noChangeAspect="1"/>
          </p:cNvPicPr>
          <p:nvPr/>
        </p:nvPicPr>
        <p:blipFill>
          <a:blip r:embed="rId40">
            <a:extLst>
              <a:ext uri="{96DAC541-7B7A-43D3-8B79-37D633B846F1}">
                <asvg:svgBlip xmlns:asvg="http://schemas.microsoft.com/office/drawing/2016/SVG/main" r:embed="rId41"/>
              </a:ext>
            </a:extLst>
          </a:blip>
          <a:stretch>
            <a:fillRect/>
          </a:stretch>
        </p:blipFill>
        <p:spPr>
          <a:xfrm>
            <a:off x="8031163" y="4197563"/>
            <a:ext cx="540000" cy="540000"/>
          </a:xfrm>
          <a:prstGeom prst="rect">
            <a:avLst/>
          </a:prstGeom>
        </p:spPr>
      </p:pic>
      <p:pic>
        <p:nvPicPr>
          <p:cNvPr id="38" name="Bild 37">
            <a:extLst>
              <a:ext uri="{FF2B5EF4-FFF2-40B4-BE49-F238E27FC236}">
                <a16:creationId xmlns:a16="http://schemas.microsoft.com/office/drawing/2014/main" id="{461BE4E5-1047-EDAB-FCC9-27803DC087AC}"/>
              </a:ext>
            </a:extLst>
          </p:cNvPr>
          <p:cNvPicPr>
            <a:picLocks noChangeAspect="1"/>
          </p:cNvPicPr>
          <p:nvPr/>
        </p:nvPicPr>
        <p:blipFill>
          <a:blip r:embed="rId42">
            <a:extLst>
              <a:ext uri="{96DAC541-7B7A-43D3-8B79-37D633B846F1}">
                <asvg:svgBlip xmlns:asvg="http://schemas.microsoft.com/office/drawing/2016/SVG/main" r:embed="rId43"/>
              </a:ext>
            </a:extLst>
          </a:blip>
          <a:stretch>
            <a:fillRect/>
          </a:stretch>
        </p:blipFill>
        <p:spPr>
          <a:xfrm>
            <a:off x="6731371" y="4197565"/>
            <a:ext cx="540000" cy="540000"/>
          </a:xfrm>
          <a:prstGeom prst="rect">
            <a:avLst/>
          </a:prstGeom>
        </p:spPr>
      </p:pic>
      <p:sp>
        <p:nvSpPr>
          <p:cNvPr id="54" name="textruta 53">
            <a:extLst>
              <a:ext uri="{FF2B5EF4-FFF2-40B4-BE49-F238E27FC236}">
                <a16:creationId xmlns:a16="http://schemas.microsoft.com/office/drawing/2014/main" id="{BC39EA80-50EE-7852-841C-884988D3798E}"/>
              </a:ext>
            </a:extLst>
          </p:cNvPr>
          <p:cNvSpPr txBox="1">
            <a:spLocks noGrp="1" noRot="1" noMove="1" noResize="1" noEditPoints="1" noAdjustHandles="1" noChangeArrowheads="1" noChangeShapeType="1"/>
          </p:cNvSpPr>
          <p:nvPr/>
        </p:nvSpPr>
        <p:spPr>
          <a:xfrm>
            <a:off x="6534450" y="1267691"/>
            <a:ext cx="935181" cy="276999"/>
          </a:xfrm>
          <a:prstGeom prst="rect">
            <a:avLst/>
          </a:prstGeom>
          <a:noFill/>
        </p:spPr>
        <p:txBody>
          <a:bodyPr wrap="square" lIns="0" tIns="0" rIns="0" bIns="0" rtlCol="0">
            <a:spAutoFit/>
          </a:bodyPr>
          <a:lstStyle/>
          <a:p>
            <a:pPr algn="ctr"/>
            <a:r>
              <a:rPr lang="sv-SE" sz="900"/>
              <a:t>Bygg och fastighet</a:t>
            </a:r>
          </a:p>
        </p:txBody>
      </p:sp>
      <p:sp>
        <p:nvSpPr>
          <p:cNvPr id="55" name="textruta 54">
            <a:extLst>
              <a:ext uri="{FF2B5EF4-FFF2-40B4-BE49-F238E27FC236}">
                <a16:creationId xmlns:a16="http://schemas.microsoft.com/office/drawing/2014/main" id="{ED0D7665-AD61-E2CB-EF59-5CF4CEBB400E}"/>
              </a:ext>
            </a:extLst>
          </p:cNvPr>
          <p:cNvSpPr txBox="1">
            <a:spLocks noGrp="1" noRot="1" noMove="1" noResize="1" noEditPoints="1" noAdjustHandles="1" noChangeArrowheads="1" noChangeShapeType="1"/>
          </p:cNvSpPr>
          <p:nvPr/>
        </p:nvSpPr>
        <p:spPr>
          <a:xfrm>
            <a:off x="7833572" y="1267691"/>
            <a:ext cx="935181" cy="276999"/>
          </a:xfrm>
          <a:prstGeom prst="rect">
            <a:avLst/>
          </a:prstGeom>
          <a:noFill/>
        </p:spPr>
        <p:txBody>
          <a:bodyPr wrap="square" lIns="0" tIns="0" rIns="0" bIns="0" rtlCol="0">
            <a:spAutoFit/>
          </a:bodyPr>
          <a:lstStyle/>
          <a:p>
            <a:pPr algn="ctr"/>
            <a:r>
              <a:rPr lang="sv-SE" sz="900"/>
              <a:t>Fastighetsnära tjänster</a:t>
            </a:r>
          </a:p>
        </p:txBody>
      </p:sp>
      <p:sp>
        <p:nvSpPr>
          <p:cNvPr id="56" name="textruta 55">
            <a:extLst>
              <a:ext uri="{FF2B5EF4-FFF2-40B4-BE49-F238E27FC236}">
                <a16:creationId xmlns:a16="http://schemas.microsoft.com/office/drawing/2014/main" id="{DB6F55B7-CC16-C624-8293-C86B658D8706}"/>
              </a:ext>
            </a:extLst>
          </p:cNvPr>
          <p:cNvSpPr txBox="1">
            <a:spLocks noGrp="1" noRot="1" noMove="1" noResize="1" noEditPoints="1" noAdjustHandles="1" noChangeArrowheads="1" noChangeShapeType="1"/>
          </p:cNvSpPr>
          <p:nvPr/>
        </p:nvSpPr>
        <p:spPr>
          <a:xfrm>
            <a:off x="9132694" y="1267691"/>
            <a:ext cx="935181" cy="276999"/>
          </a:xfrm>
          <a:prstGeom prst="rect">
            <a:avLst/>
          </a:prstGeom>
          <a:noFill/>
        </p:spPr>
        <p:txBody>
          <a:bodyPr wrap="square" lIns="0" tIns="0" rIns="0" bIns="0" rtlCol="0">
            <a:spAutoFit/>
          </a:bodyPr>
          <a:lstStyle/>
          <a:p>
            <a:pPr algn="ctr"/>
            <a:r>
              <a:rPr lang="sv-SE" sz="900"/>
              <a:t>Fastighetsnära varor</a:t>
            </a:r>
          </a:p>
        </p:txBody>
      </p:sp>
      <p:sp>
        <p:nvSpPr>
          <p:cNvPr id="57" name="textruta 56">
            <a:extLst>
              <a:ext uri="{FF2B5EF4-FFF2-40B4-BE49-F238E27FC236}">
                <a16:creationId xmlns:a16="http://schemas.microsoft.com/office/drawing/2014/main" id="{6AE0DD26-851B-8C33-D4D6-99D8EEDB2567}"/>
              </a:ext>
            </a:extLst>
          </p:cNvPr>
          <p:cNvSpPr txBox="1">
            <a:spLocks noGrp="1" noRot="1" noMove="1" noResize="1" noEditPoints="1" noAdjustHandles="1" noChangeArrowheads="1" noChangeShapeType="1"/>
          </p:cNvSpPr>
          <p:nvPr/>
        </p:nvSpPr>
        <p:spPr>
          <a:xfrm>
            <a:off x="10308914" y="1267691"/>
            <a:ext cx="935181" cy="138499"/>
          </a:xfrm>
          <a:prstGeom prst="rect">
            <a:avLst/>
          </a:prstGeom>
          <a:noFill/>
        </p:spPr>
        <p:txBody>
          <a:bodyPr wrap="square" lIns="0" tIns="0" rIns="0" bIns="0" rtlCol="0">
            <a:spAutoFit/>
          </a:bodyPr>
          <a:lstStyle/>
          <a:p>
            <a:pPr algn="ctr"/>
            <a:r>
              <a:rPr lang="sv-SE" sz="900"/>
              <a:t>Gata och park</a:t>
            </a:r>
          </a:p>
        </p:txBody>
      </p:sp>
      <p:sp>
        <p:nvSpPr>
          <p:cNvPr id="58" name="textruta 57">
            <a:extLst>
              <a:ext uri="{FF2B5EF4-FFF2-40B4-BE49-F238E27FC236}">
                <a16:creationId xmlns:a16="http://schemas.microsoft.com/office/drawing/2014/main" id="{8D2F62A0-79AB-DB64-6AA1-D2E1B9188275}"/>
              </a:ext>
            </a:extLst>
          </p:cNvPr>
          <p:cNvSpPr txBox="1">
            <a:spLocks noGrp="1" noRot="1" noMove="1" noResize="1" noEditPoints="1" noAdjustHandles="1" noChangeArrowheads="1" noChangeShapeType="1"/>
          </p:cNvSpPr>
          <p:nvPr/>
        </p:nvSpPr>
        <p:spPr>
          <a:xfrm>
            <a:off x="6534450" y="2482950"/>
            <a:ext cx="935181" cy="138499"/>
          </a:xfrm>
          <a:prstGeom prst="rect">
            <a:avLst/>
          </a:prstGeom>
          <a:noFill/>
        </p:spPr>
        <p:txBody>
          <a:bodyPr wrap="square" lIns="0" tIns="0" rIns="0" bIns="0" rtlCol="0">
            <a:spAutoFit/>
          </a:bodyPr>
          <a:lstStyle/>
          <a:p>
            <a:pPr algn="ctr"/>
            <a:r>
              <a:rPr lang="sv-SE" sz="900"/>
              <a:t>Energi</a:t>
            </a:r>
          </a:p>
        </p:txBody>
      </p:sp>
      <p:sp>
        <p:nvSpPr>
          <p:cNvPr id="59" name="textruta 58">
            <a:extLst>
              <a:ext uri="{FF2B5EF4-FFF2-40B4-BE49-F238E27FC236}">
                <a16:creationId xmlns:a16="http://schemas.microsoft.com/office/drawing/2014/main" id="{5A018013-915A-D812-2460-13192A9E0E50}"/>
              </a:ext>
            </a:extLst>
          </p:cNvPr>
          <p:cNvSpPr txBox="1">
            <a:spLocks noGrp="1" noRot="1" noMove="1" noResize="1" noEditPoints="1" noAdjustHandles="1" noChangeArrowheads="1" noChangeShapeType="1"/>
          </p:cNvSpPr>
          <p:nvPr/>
        </p:nvSpPr>
        <p:spPr>
          <a:xfrm>
            <a:off x="7833571" y="2482950"/>
            <a:ext cx="935181" cy="138499"/>
          </a:xfrm>
          <a:prstGeom prst="rect">
            <a:avLst/>
          </a:prstGeom>
          <a:noFill/>
        </p:spPr>
        <p:txBody>
          <a:bodyPr wrap="square" lIns="0" tIns="0" rIns="0" bIns="0" rtlCol="0">
            <a:spAutoFit/>
          </a:bodyPr>
          <a:lstStyle/>
          <a:p>
            <a:pPr algn="ctr"/>
            <a:r>
              <a:rPr lang="sv-SE" sz="900"/>
              <a:t>Fordon</a:t>
            </a:r>
          </a:p>
        </p:txBody>
      </p:sp>
      <p:sp>
        <p:nvSpPr>
          <p:cNvPr id="60" name="textruta 59">
            <a:extLst>
              <a:ext uri="{FF2B5EF4-FFF2-40B4-BE49-F238E27FC236}">
                <a16:creationId xmlns:a16="http://schemas.microsoft.com/office/drawing/2014/main" id="{095A6150-EE07-3EC4-B822-BE2A602CF861}"/>
              </a:ext>
            </a:extLst>
          </p:cNvPr>
          <p:cNvSpPr txBox="1">
            <a:spLocks noGrp="1" noRot="1" noMove="1" noResize="1" noEditPoints="1" noAdjustHandles="1" noChangeArrowheads="1" noChangeShapeType="1"/>
          </p:cNvSpPr>
          <p:nvPr/>
        </p:nvSpPr>
        <p:spPr>
          <a:xfrm>
            <a:off x="9127605" y="2482950"/>
            <a:ext cx="935181" cy="276999"/>
          </a:xfrm>
          <a:prstGeom prst="rect">
            <a:avLst/>
          </a:prstGeom>
          <a:noFill/>
        </p:spPr>
        <p:txBody>
          <a:bodyPr wrap="square" lIns="0" tIns="0" rIns="0" bIns="0" rtlCol="0">
            <a:spAutoFit/>
          </a:bodyPr>
          <a:lstStyle/>
          <a:p>
            <a:pPr algn="ctr"/>
            <a:r>
              <a:rPr lang="sv-SE" sz="900"/>
              <a:t>Kontor och förbrukning</a:t>
            </a:r>
          </a:p>
        </p:txBody>
      </p:sp>
      <p:sp>
        <p:nvSpPr>
          <p:cNvPr id="61" name="textruta 60">
            <a:extLst>
              <a:ext uri="{FF2B5EF4-FFF2-40B4-BE49-F238E27FC236}">
                <a16:creationId xmlns:a16="http://schemas.microsoft.com/office/drawing/2014/main" id="{FBBF05C2-BAAC-9675-2CC4-56DFB733AB07}"/>
              </a:ext>
            </a:extLst>
          </p:cNvPr>
          <p:cNvSpPr txBox="1">
            <a:spLocks noGrp="1" noRot="1" noMove="1" noResize="1" noEditPoints="1" noAdjustHandles="1" noChangeArrowheads="1" noChangeShapeType="1"/>
          </p:cNvSpPr>
          <p:nvPr/>
        </p:nvSpPr>
        <p:spPr>
          <a:xfrm>
            <a:off x="10308914" y="2482950"/>
            <a:ext cx="935181" cy="276999"/>
          </a:xfrm>
          <a:prstGeom prst="rect">
            <a:avLst/>
          </a:prstGeom>
          <a:noFill/>
        </p:spPr>
        <p:txBody>
          <a:bodyPr wrap="square" lIns="0" tIns="0" rIns="0" bIns="0" rtlCol="0">
            <a:spAutoFit/>
          </a:bodyPr>
          <a:lstStyle/>
          <a:p>
            <a:pPr algn="ctr"/>
            <a:r>
              <a:rPr lang="sv-SE" sz="900"/>
              <a:t>Förbruknings-material</a:t>
            </a:r>
          </a:p>
        </p:txBody>
      </p:sp>
      <p:sp>
        <p:nvSpPr>
          <p:cNvPr id="62" name="textruta 61">
            <a:extLst>
              <a:ext uri="{FF2B5EF4-FFF2-40B4-BE49-F238E27FC236}">
                <a16:creationId xmlns:a16="http://schemas.microsoft.com/office/drawing/2014/main" id="{9CB1CB88-3442-99EE-0AF1-CE163293E274}"/>
              </a:ext>
            </a:extLst>
          </p:cNvPr>
          <p:cNvSpPr txBox="1">
            <a:spLocks noGrp="1" noRot="1" noMove="1" noResize="1" noEditPoints="1" noAdjustHandles="1" noChangeArrowheads="1" noChangeShapeType="1"/>
          </p:cNvSpPr>
          <p:nvPr/>
        </p:nvSpPr>
        <p:spPr>
          <a:xfrm>
            <a:off x="6534450" y="3652557"/>
            <a:ext cx="935181" cy="276999"/>
          </a:xfrm>
          <a:prstGeom prst="rect">
            <a:avLst/>
          </a:prstGeom>
          <a:noFill/>
        </p:spPr>
        <p:txBody>
          <a:bodyPr wrap="square" lIns="0" tIns="0" rIns="0" bIns="0" rtlCol="0">
            <a:spAutoFit/>
          </a:bodyPr>
          <a:lstStyle/>
          <a:p>
            <a:pPr algn="ctr"/>
            <a:r>
              <a:rPr lang="sv-SE" sz="900"/>
              <a:t>IT-produkter och tjänster</a:t>
            </a:r>
          </a:p>
        </p:txBody>
      </p:sp>
      <p:sp>
        <p:nvSpPr>
          <p:cNvPr id="63" name="textruta 62">
            <a:extLst>
              <a:ext uri="{FF2B5EF4-FFF2-40B4-BE49-F238E27FC236}">
                <a16:creationId xmlns:a16="http://schemas.microsoft.com/office/drawing/2014/main" id="{16A99386-62BB-BAE6-F4D2-4AA69F984137}"/>
              </a:ext>
            </a:extLst>
          </p:cNvPr>
          <p:cNvSpPr txBox="1">
            <a:spLocks noGrp="1" noRot="1" noMove="1" noResize="1" noEditPoints="1" noAdjustHandles="1" noChangeArrowheads="1" noChangeShapeType="1"/>
          </p:cNvSpPr>
          <p:nvPr/>
        </p:nvSpPr>
        <p:spPr>
          <a:xfrm>
            <a:off x="7833571" y="3652557"/>
            <a:ext cx="935181" cy="138499"/>
          </a:xfrm>
          <a:prstGeom prst="rect">
            <a:avLst/>
          </a:prstGeom>
          <a:noFill/>
        </p:spPr>
        <p:txBody>
          <a:bodyPr wrap="square" lIns="0" tIns="0" rIns="0" bIns="0" rtlCol="0">
            <a:spAutoFit/>
          </a:bodyPr>
          <a:lstStyle/>
          <a:p>
            <a:pPr algn="ctr"/>
            <a:r>
              <a:rPr lang="sv-SE" sz="900"/>
              <a:t>Programvaror</a:t>
            </a:r>
          </a:p>
        </p:txBody>
      </p:sp>
      <p:sp>
        <p:nvSpPr>
          <p:cNvPr id="64" name="textruta 63">
            <a:extLst>
              <a:ext uri="{FF2B5EF4-FFF2-40B4-BE49-F238E27FC236}">
                <a16:creationId xmlns:a16="http://schemas.microsoft.com/office/drawing/2014/main" id="{4C19315F-4A2B-C62B-265B-8B1B2F87DBBC}"/>
              </a:ext>
            </a:extLst>
          </p:cNvPr>
          <p:cNvSpPr txBox="1">
            <a:spLocks noGrp="1" noRot="1" noMove="1" noResize="1" noEditPoints="1" noAdjustHandles="1" noChangeArrowheads="1" noChangeShapeType="1"/>
          </p:cNvSpPr>
          <p:nvPr/>
        </p:nvSpPr>
        <p:spPr>
          <a:xfrm>
            <a:off x="9127604" y="3652557"/>
            <a:ext cx="935181" cy="276999"/>
          </a:xfrm>
          <a:prstGeom prst="rect">
            <a:avLst/>
          </a:prstGeom>
          <a:noFill/>
        </p:spPr>
        <p:txBody>
          <a:bodyPr wrap="square" lIns="0" tIns="0" rIns="0" bIns="0" rtlCol="0">
            <a:spAutoFit/>
          </a:bodyPr>
          <a:lstStyle/>
          <a:p>
            <a:pPr algn="ctr"/>
            <a:r>
              <a:rPr lang="sv-SE" sz="900"/>
              <a:t>Välfärds-teknologi</a:t>
            </a:r>
          </a:p>
        </p:txBody>
      </p:sp>
      <p:sp>
        <p:nvSpPr>
          <p:cNvPr id="66" name="textruta 65">
            <a:extLst>
              <a:ext uri="{FF2B5EF4-FFF2-40B4-BE49-F238E27FC236}">
                <a16:creationId xmlns:a16="http://schemas.microsoft.com/office/drawing/2014/main" id="{C311F3D9-2474-6429-9A6B-754203B8522C}"/>
              </a:ext>
            </a:extLst>
          </p:cNvPr>
          <p:cNvSpPr txBox="1">
            <a:spLocks noGrp="1" noRot="1" noMove="1" noResize="1" noEditPoints="1" noAdjustHandles="1" noChangeArrowheads="1" noChangeShapeType="1"/>
          </p:cNvSpPr>
          <p:nvPr/>
        </p:nvSpPr>
        <p:spPr>
          <a:xfrm>
            <a:off x="10308914" y="3652557"/>
            <a:ext cx="935181" cy="138499"/>
          </a:xfrm>
          <a:prstGeom prst="rect">
            <a:avLst/>
          </a:prstGeom>
          <a:noFill/>
        </p:spPr>
        <p:txBody>
          <a:bodyPr wrap="square" lIns="0" tIns="0" rIns="0" bIns="0" rtlCol="0">
            <a:spAutoFit/>
          </a:bodyPr>
          <a:lstStyle/>
          <a:p>
            <a:pPr algn="ctr"/>
            <a:r>
              <a:rPr lang="sv-SE" sz="900"/>
              <a:t>Digitala tjänster</a:t>
            </a:r>
          </a:p>
        </p:txBody>
      </p:sp>
      <p:sp>
        <p:nvSpPr>
          <p:cNvPr id="68" name="textruta 67">
            <a:extLst>
              <a:ext uri="{FF2B5EF4-FFF2-40B4-BE49-F238E27FC236}">
                <a16:creationId xmlns:a16="http://schemas.microsoft.com/office/drawing/2014/main" id="{85647365-973E-6139-DCAA-DA40956782D4}"/>
              </a:ext>
            </a:extLst>
          </p:cNvPr>
          <p:cNvSpPr txBox="1">
            <a:spLocks noGrp="1" noRot="1" noMove="1" noResize="1" noEditPoints="1" noAdjustHandles="1" noChangeArrowheads="1" noChangeShapeType="1"/>
          </p:cNvSpPr>
          <p:nvPr/>
        </p:nvSpPr>
        <p:spPr>
          <a:xfrm>
            <a:off x="6534450" y="4879998"/>
            <a:ext cx="935181" cy="276999"/>
          </a:xfrm>
          <a:prstGeom prst="rect">
            <a:avLst/>
          </a:prstGeom>
          <a:noFill/>
        </p:spPr>
        <p:txBody>
          <a:bodyPr wrap="square" lIns="0" tIns="0" rIns="0" bIns="0" rtlCol="0">
            <a:spAutoFit/>
          </a:bodyPr>
          <a:lstStyle/>
          <a:p>
            <a:pPr algn="ctr"/>
            <a:r>
              <a:rPr lang="sv-SE" sz="900"/>
              <a:t>Utbildning och lärande</a:t>
            </a:r>
          </a:p>
        </p:txBody>
      </p:sp>
      <p:sp>
        <p:nvSpPr>
          <p:cNvPr id="69" name="textruta 68">
            <a:extLst>
              <a:ext uri="{FF2B5EF4-FFF2-40B4-BE49-F238E27FC236}">
                <a16:creationId xmlns:a16="http://schemas.microsoft.com/office/drawing/2014/main" id="{24782279-540C-7E25-60CA-67A5F3ED5CC0}"/>
              </a:ext>
            </a:extLst>
          </p:cNvPr>
          <p:cNvSpPr txBox="1">
            <a:spLocks noGrp="1" noRot="1" noMove="1" noResize="1" noEditPoints="1" noAdjustHandles="1" noChangeArrowheads="1" noChangeShapeType="1"/>
          </p:cNvSpPr>
          <p:nvPr/>
        </p:nvSpPr>
        <p:spPr>
          <a:xfrm>
            <a:off x="7833571" y="4879998"/>
            <a:ext cx="935181" cy="276999"/>
          </a:xfrm>
          <a:prstGeom prst="rect">
            <a:avLst/>
          </a:prstGeom>
          <a:noFill/>
        </p:spPr>
        <p:txBody>
          <a:bodyPr wrap="square" lIns="0" tIns="0" rIns="0" bIns="0" rtlCol="0">
            <a:spAutoFit/>
          </a:bodyPr>
          <a:lstStyle/>
          <a:p>
            <a:pPr algn="ctr"/>
            <a:r>
              <a:rPr lang="sv-SE" sz="900"/>
              <a:t>Professionella tjänster</a:t>
            </a:r>
          </a:p>
        </p:txBody>
      </p:sp>
      <p:sp>
        <p:nvSpPr>
          <p:cNvPr id="70" name="textruta 69">
            <a:extLst>
              <a:ext uri="{FF2B5EF4-FFF2-40B4-BE49-F238E27FC236}">
                <a16:creationId xmlns:a16="http://schemas.microsoft.com/office/drawing/2014/main" id="{017BB7E2-E792-B562-8F5E-D82F762764FD}"/>
              </a:ext>
            </a:extLst>
          </p:cNvPr>
          <p:cNvSpPr txBox="1">
            <a:spLocks noGrp="1" noRot="1" noMove="1" noResize="1" noEditPoints="1" noAdjustHandles="1" noChangeArrowheads="1" noChangeShapeType="1"/>
          </p:cNvSpPr>
          <p:nvPr/>
        </p:nvSpPr>
        <p:spPr>
          <a:xfrm>
            <a:off x="9124842" y="4879998"/>
            <a:ext cx="935181" cy="138499"/>
          </a:xfrm>
          <a:prstGeom prst="rect">
            <a:avLst/>
          </a:prstGeom>
          <a:noFill/>
        </p:spPr>
        <p:txBody>
          <a:bodyPr wrap="square" lIns="0" tIns="0" rIns="0" bIns="0" rtlCol="0">
            <a:spAutoFit/>
          </a:bodyPr>
          <a:lstStyle/>
          <a:p>
            <a:pPr algn="ctr"/>
            <a:r>
              <a:rPr lang="sv-SE" sz="900"/>
              <a:t>HR</a:t>
            </a:r>
          </a:p>
        </p:txBody>
      </p:sp>
      <p:sp>
        <p:nvSpPr>
          <p:cNvPr id="71" name="textruta 70">
            <a:extLst>
              <a:ext uri="{FF2B5EF4-FFF2-40B4-BE49-F238E27FC236}">
                <a16:creationId xmlns:a16="http://schemas.microsoft.com/office/drawing/2014/main" id="{2BA6F5B6-CDB4-E132-7D7B-19870A11535E}"/>
              </a:ext>
            </a:extLst>
          </p:cNvPr>
          <p:cNvSpPr txBox="1">
            <a:spLocks noGrp="1" noRot="1" noMove="1" noResize="1" noEditPoints="1" noAdjustHandles="1" noChangeArrowheads="1" noChangeShapeType="1"/>
          </p:cNvSpPr>
          <p:nvPr/>
        </p:nvSpPr>
        <p:spPr>
          <a:xfrm>
            <a:off x="10308914" y="4879998"/>
            <a:ext cx="935181" cy="138499"/>
          </a:xfrm>
          <a:prstGeom prst="rect">
            <a:avLst/>
          </a:prstGeom>
          <a:noFill/>
        </p:spPr>
        <p:txBody>
          <a:bodyPr wrap="square" lIns="0" tIns="0" rIns="0" bIns="0" rtlCol="0">
            <a:spAutoFit/>
          </a:bodyPr>
          <a:lstStyle/>
          <a:p>
            <a:pPr algn="ctr"/>
            <a:r>
              <a:rPr lang="sv-SE" sz="900"/>
              <a:t>Resor</a:t>
            </a:r>
          </a:p>
        </p:txBody>
      </p:sp>
      <p:sp>
        <p:nvSpPr>
          <p:cNvPr id="72" name="textruta 71">
            <a:extLst>
              <a:ext uri="{FF2B5EF4-FFF2-40B4-BE49-F238E27FC236}">
                <a16:creationId xmlns:a16="http://schemas.microsoft.com/office/drawing/2014/main" id="{F14184D0-83AF-B680-56B2-0706A0BC526C}"/>
              </a:ext>
            </a:extLst>
          </p:cNvPr>
          <p:cNvSpPr txBox="1">
            <a:spLocks noGrp="1" noRot="1" noMove="1" noResize="1" noEditPoints="1" noAdjustHandles="1" noChangeArrowheads="1" noChangeShapeType="1"/>
          </p:cNvSpPr>
          <p:nvPr/>
        </p:nvSpPr>
        <p:spPr>
          <a:xfrm>
            <a:off x="6534450" y="6131919"/>
            <a:ext cx="935181" cy="415498"/>
          </a:xfrm>
          <a:prstGeom prst="rect">
            <a:avLst/>
          </a:prstGeom>
          <a:noFill/>
        </p:spPr>
        <p:txBody>
          <a:bodyPr wrap="square" lIns="0" tIns="0" rIns="0" bIns="0" rtlCol="0">
            <a:spAutoFit/>
          </a:bodyPr>
          <a:lstStyle/>
          <a:p>
            <a:pPr algn="ctr"/>
            <a:r>
              <a:rPr lang="sv-SE" sz="900"/>
              <a:t>Vårdrelaterad förbrukning och läkemedel</a:t>
            </a:r>
          </a:p>
        </p:txBody>
      </p:sp>
      <p:sp>
        <p:nvSpPr>
          <p:cNvPr id="73" name="textruta 72">
            <a:extLst>
              <a:ext uri="{FF2B5EF4-FFF2-40B4-BE49-F238E27FC236}">
                <a16:creationId xmlns:a16="http://schemas.microsoft.com/office/drawing/2014/main" id="{0AA24439-A961-B49A-9636-E8EA99135565}"/>
              </a:ext>
            </a:extLst>
          </p:cNvPr>
          <p:cNvSpPr txBox="1">
            <a:spLocks noGrp="1" noRot="1" noMove="1" noResize="1" noEditPoints="1" noAdjustHandles="1" noChangeArrowheads="1" noChangeShapeType="1"/>
          </p:cNvSpPr>
          <p:nvPr/>
        </p:nvSpPr>
        <p:spPr>
          <a:xfrm>
            <a:off x="7833571" y="6131919"/>
            <a:ext cx="935181" cy="138499"/>
          </a:xfrm>
          <a:prstGeom prst="rect">
            <a:avLst/>
          </a:prstGeom>
          <a:noFill/>
        </p:spPr>
        <p:txBody>
          <a:bodyPr wrap="square" lIns="0" tIns="0" rIns="0" bIns="0" rtlCol="0">
            <a:spAutoFit/>
          </a:bodyPr>
          <a:lstStyle/>
          <a:p>
            <a:pPr algn="ctr"/>
            <a:r>
              <a:rPr lang="sv-SE" sz="900"/>
              <a:t>Läkemedel</a:t>
            </a:r>
          </a:p>
        </p:txBody>
      </p:sp>
      <p:sp>
        <p:nvSpPr>
          <p:cNvPr id="74" name="textruta 73">
            <a:extLst>
              <a:ext uri="{FF2B5EF4-FFF2-40B4-BE49-F238E27FC236}">
                <a16:creationId xmlns:a16="http://schemas.microsoft.com/office/drawing/2014/main" id="{820AA8AB-8852-8B20-8E98-919A8FAC65B5}"/>
              </a:ext>
            </a:extLst>
          </p:cNvPr>
          <p:cNvSpPr txBox="1">
            <a:spLocks noGrp="1" noRot="1" noMove="1" noResize="1" noEditPoints="1" noAdjustHandles="1" noChangeArrowheads="1" noChangeShapeType="1"/>
          </p:cNvSpPr>
          <p:nvPr/>
        </p:nvSpPr>
        <p:spPr>
          <a:xfrm>
            <a:off x="9132694" y="6131919"/>
            <a:ext cx="935181" cy="138499"/>
          </a:xfrm>
          <a:prstGeom prst="rect">
            <a:avLst/>
          </a:prstGeom>
          <a:noFill/>
        </p:spPr>
        <p:txBody>
          <a:bodyPr wrap="square" lIns="0" tIns="0" rIns="0" bIns="0" rtlCol="0">
            <a:spAutoFit/>
          </a:bodyPr>
          <a:lstStyle/>
          <a:p>
            <a:pPr algn="ctr"/>
            <a:r>
              <a:rPr lang="sv-SE" sz="900"/>
              <a:t>Sociala tjänster</a:t>
            </a:r>
          </a:p>
        </p:txBody>
      </p:sp>
      <p:sp>
        <p:nvSpPr>
          <p:cNvPr id="75" name="textruta 74">
            <a:extLst>
              <a:ext uri="{FF2B5EF4-FFF2-40B4-BE49-F238E27FC236}">
                <a16:creationId xmlns:a16="http://schemas.microsoft.com/office/drawing/2014/main" id="{86FC8D7E-FA75-E9BC-05F2-73EE256D7FFC}"/>
              </a:ext>
            </a:extLst>
          </p:cNvPr>
          <p:cNvSpPr txBox="1">
            <a:spLocks noGrp="1" noRot="1" noMove="1" noResize="1" noEditPoints="1" noAdjustHandles="1" noChangeArrowheads="1" noChangeShapeType="1"/>
          </p:cNvSpPr>
          <p:nvPr/>
        </p:nvSpPr>
        <p:spPr>
          <a:xfrm>
            <a:off x="10313137" y="6131919"/>
            <a:ext cx="935181" cy="415498"/>
          </a:xfrm>
          <a:prstGeom prst="rect">
            <a:avLst/>
          </a:prstGeom>
          <a:noFill/>
        </p:spPr>
        <p:txBody>
          <a:bodyPr wrap="square" lIns="0" tIns="0" rIns="0" bIns="0" rtlCol="0">
            <a:spAutoFit/>
          </a:bodyPr>
          <a:lstStyle/>
          <a:p>
            <a:pPr algn="ctr"/>
            <a:r>
              <a:rPr lang="sv-SE" sz="900"/>
              <a:t>Stockholms inköpscentral STIC</a:t>
            </a:r>
          </a:p>
        </p:txBody>
      </p:sp>
    </p:spTree>
    <p:extLst>
      <p:ext uri="{BB962C8B-B14F-4D97-AF65-F5344CB8AC3E}">
        <p14:creationId xmlns:p14="http://schemas.microsoft.com/office/powerpoint/2010/main" val="2176100298"/>
      </p:ext>
    </p:extLst>
  </p:cSld>
  <p:clrMapOvr>
    <a:masterClrMapping/>
  </p:clrMapOvr>
</p:sld>
</file>

<file path=ppt/theme/theme1.xml><?xml version="1.0" encoding="utf-8"?>
<a:theme xmlns:a="http://schemas.openxmlformats.org/drawingml/2006/main" name="Adda Avtalskort">
  <a:themeElements>
    <a:clrScheme name="Adda_colour_red">
      <a:dk1>
        <a:srgbClr val="2B2825"/>
      </a:dk1>
      <a:lt1>
        <a:srgbClr val="FFFFFF"/>
      </a:lt1>
      <a:dk2>
        <a:srgbClr val="2B2825"/>
      </a:dk2>
      <a:lt2>
        <a:srgbClr val="FEFBF6"/>
      </a:lt2>
      <a:accent1>
        <a:srgbClr val="D32F00"/>
      </a:accent1>
      <a:accent2>
        <a:srgbClr val="B9EAE9"/>
      </a:accent2>
      <a:accent3>
        <a:srgbClr val="008D8C"/>
      </a:accent3>
      <a:accent4>
        <a:srgbClr val="FFA799"/>
      </a:accent4>
      <a:accent5>
        <a:srgbClr val="FF5830"/>
      </a:accent5>
      <a:accent6>
        <a:srgbClr val="005B59"/>
      </a:accent6>
      <a:hlink>
        <a:srgbClr val="5F5F5F"/>
      </a:hlink>
      <a:folHlink>
        <a:srgbClr val="919191"/>
      </a:folHlink>
    </a:clrScheme>
    <a:fontScheme name="Adda">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400" dirty="0" err="1">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a:defPPr>
      </a:lstStyle>
    </a:txDef>
  </a:objectDefaults>
  <a:extraClrSchemeLst/>
  <a:custClrLst>
    <a:custClr>
      <a:srgbClr val="D32F00"/>
    </a:custClr>
    <a:custClr>
      <a:srgbClr val="005B59"/>
    </a:custClr>
    <a:custClr>
      <a:srgbClr val="2B2825"/>
    </a:custClr>
    <a:custClr>
      <a:srgbClr val="001A59"/>
    </a:custClr>
    <a:custClr>
      <a:srgbClr val="FFE763"/>
    </a:custClr>
    <a:custClr>
      <a:srgbClr val="FFFFFF"/>
    </a:custClr>
    <a:custClr>
      <a:srgbClr val="FFFFFF"/>
    </a:custClr>
    <a:custClr>
      <a:srgbClr val="FFFFFF"/>
    </a:custClr>
    <a:custClr>
      <a:srgbClr val="FFFFFF"/>
    </a:custClr>
    <a:custClr>
      <a:srgbClr val="FFFFFF"/>
    </a:custClr>
    <a:custClr>
      <a:srgbClr val="FF5830"/>
    </a:custClr>
    <a:custClr>
      <a:srgbClr val="008D8C"/>
    </a:custClr>
    <a:custClr>
      <a:srgbClr val="DFD1C1"/>
    </a:custClr>
    <a:custClr>
      <a:srgbClr val="47216E"/>
    </a:custClr>
    <a:custClr>
      <a:srgbClr val="FFFAD0"/>
    </a:custClr>
    <a:custClr>
      <a:srgbClr val="FFFFFF"/>
    </a:custClr>
    <a:custClr>
      <a:srgbClr val="FFFFFF"/>
    </a:custClr>
    <a:custClr>
      <a:srgbClr val="FFFFFF"/>
    </a:custClr>
    <a:custClr>
      <a:srgbClr val="FFFFFF"/>
    </a:custClr>
    <a:custClr>
      <a:srgbClr val="FFFFFF"/>
    </a:custClr>
    <a:custClr>
      <a:srgbClr val="FFA799"/>
    </a:custClr>
    <a:custClr>
      <a:srgbClr val="B9EAE9"/>
    </a:custClr>
    <a:custClr>
      <a:srgbClr val="FBF4EA"/>
    </a:custClr>
    <a:custClr>
      <a:srgbClr val="6B2E9C"/>
    </a:custClr>
    <a:custClr>
      <a:srgbClr val="FFFFFF"/>
    </a:custClr>
    <a:custClr>
      <a:srgbClr val="FFFFFF"/>
    </a:custClr>
    <a:custClr>
      <a:srgbClr val="FFFFFF"/>
    </a:custClr>
    <a:custClr>
      <a:srgbClr val="FFFFFF"/>
    </a:custClr>
    <a:custClr>
      <a:srgbClr val="FFFFFF"/>
    </a:custClr>
    <a:custClr>
      <a:srgbClr val="FFFFFF"/>
    </a:custClr>
    <a:custClr>
      <a:srgbClr val="FFF0ED"/>
    </a:custClr>
    <a:custClr>
      <a:srgbClr val="DFF3F2"/>
    </a:custClr>
    <a:custClr>
      <a:srgbClr val="FEFBF6"/>
    </a:custClr>
    <a:custClr>
      <a:srgbClr val="8A5CB2"/>
    </a:custClr>
  </a:custClrLst>
  <a:extLst>
    <a:ext uri="{05A4C25C-085E-4340-85A3-A5531E510DB2}">
      <thm15:themeFamily xmlns:thm15="http://schemas.microsoft.com/office/thememl/2012/main" name="Adda Avtalskort.potx" id="{43348C0A-015F-4C9D-857C-94C706ACC1A3}" vid="{893DAA86-E979-483F-91FD-3E036AAD1A32}"/>
    </a:ext>
  </a:extLst>
</a:theme>
</file>

<file path=ppt/theme/theme2.xml><?xml version="1.0" encoding="utf-8"?>
<a:theme xmlns:a="http://schemas.openxmlformats.org/drawingml/2006/main" name="Office-tema">
  <a:themeElements>
    <a:clrScheme name="Adda">
      <a:dk1>
        <a:sysClr val="windowText" lastClr="000000"/>
      </a:dk1>
      <a:lt1>
        <a:srgbClr val="FFFFFF"/>
      </a:lt1>
      <a:dk2>
        <a:srgbClr val="2B2825"/>
      </a:dk2>
      <a:lt2>
        <a:srgbClr val="FEFBF6"/>
      </a:lt2>
      <a:accent1>
        <a:srgbClr val="D32F00"/>
      </a:accent1>
      <a:accent2>
        <a:srgbClr val="B9EAE9"/>
      </a:accent2>
      <a:accent3>
        <a:srgbClr val="008D8C"/>
      </a:accent3>
      <a:accent4>
        <a:srgbClr val="FFA799"/>
      </a:accent4>
      <a:accent5>
        <a:srgbClr val="FF5830"/>
      </a:accent5>
      <a:accent6>
        <a:srgbClr val="005B59"/>
      </a:accent6>
      <a:hlink>
        <a:srgbClr val="5F5F5F"/>
      </a:hlink>
      <a:folHlink>
        <a:srgbClr val="919191"/>
      </a:folHlink>
    </a:clrScheme>
    <a:fontScheme name="Adda">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dda">
      <a:dk1>
        <a:sysClr val="windowText" lastClr="000000"/>
      </a:dk1>
      <a:lt1>
        <a:srgbClr val="FFFFFF"/>
      </a:lt1>
      <a:dk2>
        <a:srgbClr val="2B2825"/>
      </a:dk2>
      <a:lt2>
        <a:srgbClr val="FEFBF6"/>
      </a:lt2>
      <a:accent1>
        <a:srgbClr val="D32F00"/>
      </a:accent1>
      <a:accent2>
        <a:srgbClr val="B9EAE9"/>
      </a:accent2>
      <a:accent3>
        <a:srgbClr val="008D8C"/>
      </a:accent3>
      <a:accent4>
        <a:srgbClr val="FFA799"/>
      </a:accent4>
      <a:accent5>
        <a:srgbClr val="FF5830"/>
      </a:accent5>
      <a:accent6>
        <a:srgbClr val="005B59"/>
      </a:accent6>
      <a:hlink>
        <a:srgbClr val="5F5F5F"/>
      </a:hlink>
      <a:folHlink>
        <a:srgbClr val="919191"/>
      </a:folHlink>
    </a:clrScheme>
    <a:fontScheme name="Adda">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79"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B931610-F55B-482F-8719-FC5500382874}">
  <we:reference id="33491e4f-5d38-4c24-85cb-c5144f8a0d2f" version="1.0.0.0"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29BBCBF21362E4099AE6C2F27C58737" ma:contentTypeVersion="20" ma:contentTypeDescription="Skapa ett nytt dokument." ma:contentTypeScope="" ma:versionID="7e24a63346d1be3a871df8b2cc1e9916">
  <xsd:schema xmlns:xsd="http://www.w3.org/2001/XMLSchema" xmlns:xs="http://www.w3.org/2001/XMLSchema" xmlns:p="http://schemas.microsoft.com/office/2006/metadata/properties" xmlns:ns2="10c3a147-0d64-46aa-a281-dc97358e8373" xmlns:ns3="d7532cd0-e888-47d6-8f58-db0210f25002" targetNamespace="http://schemas.microsoft.com/office/2006/metadata/properties" ma:root="true" ma:fieldsID="c4278d7318d31b767d735c58be0ea574" ns2:_="" ns3:_="">
    <xsd:import namespace="10c3a147-0d64-46aa-a281-dc97358e8373"/>
    <xsd:import namespace="d7532cd0-e888-47d6-8f58-db0210f250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3:TaxCatchAll" minOccurs="0"/>
                <xsd:element ref="ns2:lcf76f155ced4ddcb4097134ff3c332f"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3a147-0d64-46aa-a281-dc97358e83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e641fc9e-d469-439b-858c-bb315f8f2b4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532cd0-e888-47d6-8f58-db0210f25002"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dc231179-4540-4e85-b17d-263ab4a1732f}" ma:internalName="TaxCatchAll" ma:showField="CatchAllData" ma:web="d7532cd0-e888-47d6-8f58-db0210f250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7532cd0-e888-47d6-8f58-db0210f25002" xsi:nil="true"/>
    <lcf76f155ced4ddcb4097134ff3c332f xmlns="10c3a147-0d64-46aa-a281-dc97358e837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4F7183-4F3F-4A01-94F6-0844CA273C08}">
  <ds:schemaRefs>
    <ds:schemaRef ds:uri="10c3a147-0d64-46aa-a281-dc97358e8373"/>
    <ds:schemaRef ds:uri="d7532cd0-e888-47d6-8f58-db0210f250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4ABDA6A-1F6C-4B42-8544-08E5AE6AC91F}">
  <ds:schemaRefs>
    <ds:schemaRef ds:uri="10c3a147-0d64-46aa-a281-dc97358e8373"/>
    <ds:schemaRef ds:uri="d7532cd0-e888-47d6-8f58-db0210f2500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CEBAD6A-AFE5-46E0-9A90-AF4AB80FFB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Adda Avtalskort</Template>
  <TotalTime>264</TotalTime>
  <Words>511</Words>
  <Application>Microsoft Office PowerPoint</Application>
  <PresentationFormat>Bredbild</PresentationFormat>
  <Paragraphs>66</Paragraphs>
  <Slides>3</Slides>
  <Notes>2</Notes>
  <HiddenSlides>1</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vt:i4>
      </vt:variant>
    </vt:vector>
  </HeadingPairs>
  <TitlesOfParts>
    <vt:vector size="8" baseType="lpstr">
      <vt:lpstr>Arial</vt:lpstr>
      <vt:lpstr>Avenir Next LT Pro</vt:lpstr>
      <vt:lpstr>Avenir Next LT Pro Demi</vt:lpstr>
      <vt:lpstr>Times New Roman</vt:lpstr>
      <vt:lpstr>Adda Avtalskort</vt:lpstr>
      <vt:lpstr>Tågresor 2020</vt:lpstr>
      <vt:lpstr>Tågresor 2020</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Bökman Nina</dc:creator>
  <cp:lastModifiedBy>Dagnäs Charlotte</cp:lastModifiedBy>
  <cp:revision>7</cp:revision>
  <dcterms:created xsi:type="dcterms:W3CDTF">2024-06-17T08:59:51Z</dcterms:created>
  <dcterms:modified xsi:type="dcterms:W3CDTF">2024-08-27T11:07:17Z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0x010100FCE2F5F4464B614EBB25F3696A084092</vt:lpwstr>
  </property>
  <property fmtid="{D5CDD505-2E9C-101B-9397-08002B2CF9AE}" pid="3" name="Order">
    <vt:r8>32000</vt:r8>
  </property>
  <property fmtid="{D5CDD505-2E9C-101B-9397-08002B2CF9AE}" pid="4" name="MediaServiceImageTags">
    <vt:lpwstr/>
  </property>
</Properties>
</file>