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350"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B972C155-D5BF-46A7-B591-A42909CFC1FA}">
          <p14:sldIdLst>
            <p14:sldId id="35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5C2E"/>
    <a:srgbClr val="DCCFE4"/>
    <a:srgbClr val="FACCB1"/>
    <a:srgbClr val="878783"/>
    <a:srgbClr val="D4D3CD"/>
    <a:srgbClr val="F5A177"/>
    <a:srgbClr val="E9E8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Format med tema 1 - dekorfär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6357" autoAdjust="0"/>
  </p:normalViewPr>
  <p:slideViewPr>
    <p:cSldViewPr snapToGrid="0">
      <p:cViewPr varScale="1">
        <p:scale>
          <a:sx n="114" d="100"/>
          <a:sy n="114" d="100"/>
        </p:scale>
        <p:origin x="480" y="90"/>
      </p:cViewPr>
      <p:guideLst/>
    </p:cSldViewPr>
  </p:slideViewPr>
  <p:outlineViewPr>
    <p:cViewPr>
      <p:scale>
        <a:sx n="33" d="100"/>
        <a:sy n="33" d="100"/>
      </p:scale>
      <p:origin x="0" y="-3039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26/08/2022</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2022-08-26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ur-lex.europa.eu/legal-content/SV/TXT/HTML/?uri=CELEX:32016D1332&amp;from=E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GRÖN</a:t>
            </a: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Miljömärkt produkt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Produkter som är miljömärkta</a:t>
            </a:r>
            <a:r>
              <a:rPr lang="sv-SE" sz="1250"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 </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med Svanen (kriteriedokument för Möbler och inredning, version 4 eller senare), EU-Ecolabel</a:t>
            </a:r>
            <a:r>
              <a:rPr lang="sv-SE" sz="1100" baseline="30000" dirty="0">
                <a:effectLst/>
                <a:latin typeface="Calibri" panose="020F0502020204030204" pitchFamily="34" charset="0"/>
                <a:ea typeface="Times New Roman" panose="02020603050405020304" pitchFamily="18" charset="0"/>
                <a:cs typeface="Times New Roman" panose="02020603050405020304" pitchFamily="18" charset="0"/>
              </a:rPr>
              <a:t>, (</a:t>
            </a:r>
            <a:r>
              <a:rPr lang="sv-SE"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(EU) 2016/1332 </a:t>
            </a:r>
            <a:r>
              <a:rPr lang="sv-SE" sz="11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ekologiska kriterier för tilldelning av EU-miljömärket till möbler</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Möbelfakta</a:t>
            </a:r>
            <a:r>
              <a:rPr lang="sv-SE" sz="1100" dirty="0">
                <a:effectLst/>
                <a:latin typeface="Arial" panose="020B0604020202020204" pitchFamily="34" charset="0"/>
                <a:ea typeface="Times New Roman" panose="02020603050405020304" pitchFamily="18" charset="0"/>
                <a:cs typeface="Times New Roman" panose="02020603050405020304" pitchFamily="18" charset="0"/>
              </a:rPr>
              <a:t> (</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kravspecifikation version 211101 eller senare) eller annan likvärdig märkning. Aktuell märkning ska framgå av produktbeskrivningen med logga eller i text.</a:t>
            </a:r>
          </a:p>
          <a:p>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828040"/>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LJUSGRÖN</a:t>
            </a: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Hållbarhetsmärkt beståndsdel</a:t>
            </a: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Exempel på märkningar för ingående beståndsdelar är för textil: Svanen, OEKO-TEX,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Blue</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Sign, EU Ecolabel, GOTS, Bra Miljöval, BCI. För trävara FSC eller PEFC märkning. Aktuell märkning ska framgå av produktbeskrivningen med logga eller i text.</a:t>
            </a:r>
          </a:p>
          <a:p>
            <a:pPr marL="828040"/>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100" dirty="0">
                <a:solidFill>
                  <a:srgbClr val="C0504D"/>
                </a:solidFill>
                <a:effectLst/>
                <a:latin typeface="Calibri" panose="020F0502020204030204" pitchFamily="34" charset="0"/>
                <a:ea typeface="Times New Roman" panose="02020603050405020304" pitchFamily="18" charset="0"/>
                <a:cs typeface="Times New Roman" panose="02020603050405020304" pitchFamily="18" charset="0"/>
              </a:rPr>
              <a:t>ORANGE </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Klimatdeklarerad produkt</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Med klimatdeklarerade produkt menas produkt med dokumenterad klimatdeklaration enligt </a:t>
            </a:r>
            <a:r>
              <a:rPr lang="sv-SE" sz="1100" i="1" dirty="0">
                <a:effectLst/>
                <a:latin typeface="Calibri" panose="020F0502020204030204" pitchFamily="34" charset="0"/>
                <a:ea typeface="Times New Roman" panose="02020603050405020304" pitchFamily="18" charset="0"/>
                <a:cs typeface="Times New Roman" panose="02020603050405020304" pitchFamily="18" charset="0"/>
              </a:rPr>
              <a:t>ISO 14025: Miljödeklarationer (EPD) Principer och tillämpning</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där minst 50 procent av klimatpåverkan för möbeln ska vara baserad på produktspecifika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EPD:er</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Klimatberäkningen ska vara gjord enligt av Inköpscentralen godkänd PCR och klimatdeklarationen ska vara verifierad av en ackrediterad oberoende tredje part med expertkompetens inom LCA och klimatdeklarationer. Hänvisning till EPD ska </a:t>
            </a:r>
            <a:r>
              <a:rPr lang="sv-SE" sz="1100">
                <a:effectLst/>
                <a:latin typeface="Calibri" panose="020F0502020204030204" pitchFamily="34" charset="0"/>
                <a:ea typeface="Times New Roman" panose="02020603050405020304" pitchFamily="18" charset="0"/>
                <a:cs typeface="Times New Roman" panose="02020603050405020304" pitchFamily="18" charset="0"/>
              </a:rPr>
              <a:t>framgå av produktbeskrivningen</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LILA </a:t>
            </a: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Produkt med återvunnet/förnybart material</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Produkter som innehåller återvunnet och/eller förnybart material ska följa definitionerna enligt ISO 14021. </a:t>
            </a:r>
          </a:p>
          <a:p>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BLÅ </a:t>
            </a:r>
            <a:endParaRPr lang="sv-SE" sz="1100" b="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Demonterbar produkt </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Produkter som är designade för framtida återbruk och möjlighet till förlängd livslängd där följande krav gäller;</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Möbeln ska vara designad för att främja framtida renovering och återbruk, dvs den ska vara konstruerad så att det är enkelt att reparera och byta ut moduler, komponenter och beståndsdelar som slits över tid. Som minimum ska följande kunna bytas ut vid behov; </a:t>
            </a:r>
          </a:p>
          <a:p>
            <a:pPr marL="742950" lvl="1" indent="-285750">
              <a:buFont typeface="Courier New" panose="02070309020205020404" pitchFamily="49" charset="0"/>
              <a:buChar char="o"/>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eventuell textilklädsel och ytskikt som till exempel bordsskivor. </a:t>
            </a:r>
          </a:p>
          <a:p>
            <a:pPr marL="742950" lvl="1" indent="-285750">
              <a:buFont typeface="Courier New" panose="02070309020205020404" pitchFamily="49" charset="0"/>
              <a:buChar char="o"/>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textilklädsel ska den vara avtagbar utan behov av specialverktyg, följande exempel accepteras: dragsko, kardborre, dragkedja, häftade/spikade klädslar och fastlimmad textil som kan avlägsnas med värme.</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Hela möbeln ska vara demonterbar till olika komponenter och beståndsdelar som i första hand möjliggör återbruk och i andra hand materialåtervinning när produkten nått sin fulla livslängd. Demonteringen ska gå att utföra med vanligt förekommande enkla manuella verktyg. Undantag gäller för ingående komponenter i ett material, till exempel träfiber och lim i paneler, laminat och linoleum som är limmade på ett underlag.</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Enklare demonterings- och utbytesarbeten ska kunna utföras av en lekman, medan mer avancerade arbeten som exempelvis byte och reparation av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elbox</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motorer och reglage för höj och sänkfunktion kan krävas fackman. Leverantören ska på inköpscentralens eller er begäran kunna ange vilka demonteringsarbeten som kan utföras av en lekman respektive vilka delar som måste bytas och repareras av fackman.</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Leverantören ska tillhandhålla sprängskiss (illustration) av produkten som visar vilka delar som kan bytas ut och vilka verktyg som krävs. Instruktioner som steg för steg beskriver hur delar och komponenter kan bytas ut ska framgå. QR kod eller liknande, (på eller medskickat produkten) som leder till tillverkarens websida där dessa uppgifter kan hittas godtas. Det ska framgå hur olika delar bör källsorteras. Det ska även framgå vilka delar som måste bytas och repareras av fackman, som exempelvis byte och reparation av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elbox</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motorer och reglage för höj- och sänkfunktion</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Hänvisning till var instruktioner för demontering och utbyte av delar och komponenter ska framgå av produktbeskrivningen.</a:t>
            </a:r>
          </a:p>
          <a:p>
            <a:pPr marL="342900" lvl="0" indent="-342900">
              <a:buFont typeface="Symbol" panose="05050102010706020507" pitchFamily="18" charset="2"/>
              <a:buChar char=""/>
            </a:pP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1</a:t>
            </a:fld>
            <a:endParaRPr lang="sv-SE"/>
          </a:p>
        </p:txBody>
      </p:sp>
    </p:spTree>
    <p:extLst>
      <p:ext uri="{BB962C8B-B14F-4D97-AF65-F5344CB8AC3E}">
        <p14:creationId xmlns:p14="http://schemas.microsoft.com/office/powerpoint/2010/main" val="266364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029917-A586-440A-A20A-048D4805BE82}"/>
              </a:ext>
            </a:extLst>
          </p:cNvPr>
          <p:cNvGrpSpPr/>
          <p:nvPr userDrawn="1"/>
        </p:nvGrpSpPr>
        <p:grpSpPr>
          <a:xfrm>
            <a:off x="0" y="6426614"/>
            <a:ext cx="12192000" cy="431386"/>
            <a:chOff x="0" y="6426614"/>
            <a:chExt cx="12192000" cy="431386"/>
          </a:xfrm>
        </p:grpSpPr>
        <p:sp>
          <p:nvSpPr>
            <p:cNvPr id="15" name="Rektangel 14">
              <a:extLst>
                <a:ext uri="{FF2B5EF4-FFF2-40B4-BE49-F238E27FC236}">
                  <a16:creationId xmlns:a16="http://schemas.microsoft.com/office/drawing/2014/main" id="{CD5D26DA-2EA2-40E8-8711-A0EA7D63C2C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ctangle 15">
              <a:extLst>
                <a:ext uri="{FF2B5EF4-FFF2-40B4-BE49-F238E27FC236}">
                  <a16:creationId xmlns:a16="http://schemas.microsoft.com/office/drawing/2014/main" id="{7B8529AD-38D1-4CDE-9E8A-BC6766290079}"/>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bg1"/>
                </a:solidFill>
              </a:defRPr>
            </a:lvl1pPr>
          </a:lstStyle>
          <a:p>
            <a:r>
              <a:rPr lang="sv-SE"/>
              <a:t>Klicka här för att ändra 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0"/>
            <a:ext cx="9144000" cy="602839"/>
          </a:xfrm>
        </p:spPr>
        <p:txBody>
          <a:bodyPr/>
          <a:lstStyle>
            <a:lvl1pPr marL="0" indent="0" algn="ctr">
              <a:buNone/>
              <a:defRPr sz="3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4713502" y="4308475"/>
            <a:ext cx="2743200" cy="288925"/>
          </a:xfrm>
        </p:spPr>
        <p:txBody>
          <a:bodyPr/>
          <a:lstStyle>
            <a:lvl1pPr algn="ctr">
              <a:defRPr sz="2000">
                <a:solidFill>
                  <a:schemeClr val="bg1"/>
                </a:solidFill>
              </a:defRPr>
            </a:lvl1pPr>
          </a:lstStyle>
          <a:p>
            <a:fld id="{32BECFC5-48CF-42CC-AE5A-3322E444B1A2}" type="datetime1">
              <a:rPr lang="sv-SE" smtClean="0"/>
              <a:t>2022-08-26</a:t>
            </a:fld>
            <a:endParaRPr lang="sv-SE"/>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p:txBody>
          <a:bodyPr/>
          <a:lstStyle/>
          <a:p>
            <a:fld id="{AE086683-F536-42AB-ABBC-F4803DFE8DBC}" type="slidenum">
              <a:rPr lang="sv-SE" smtClean="0"/>
              <a:t>‹#›</a:t>
            </a:fld>
            <a:endParaRPr lang="sv-SE"/>
          </a:p>
        </p:txBody>
      </p:sp>
      <p:pic>
        <p:nvPicPr>
          <p:cNvPr id="9" name="Bild 8">
            <a:extLst>
              <a:ext uri="{FF2B5EF4-FFF2-40B4-BE49-F238E27FC236}">
                <a16:creationId xmlns:a16="http://schemas.microsoft.com/office/drawing/2014/main" id="{41873CE2-A314-474B-B894-DFE966E3EF5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17128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12" name="Rubrik 11">
            <a:extLst>
              <a:ext uri="{FF2B5EF4-FFF2-40B4-BE49-F238E27FC236}">
                <a16:creationId xmlns:a16="http://schemas.microsoft.com/office/drawing/2014/main" id="{33D03173-AC92-461E-A5A9-F1AA8AD3A8F4}"/>
              </a:ext>
            </a:extLst>
          </p:cNvPr>
          <p:cNvSpPr>
            <a:spLocks noGrp="1"/>
          </p:cNvSpPr>
          <p:nvPr>
            <p:ph type="title"/>
          </p:nvPr>
        </p:nvSpPr>
        <p:spPr/>
        <p:txBody>
          <a:bodyPr/>
          <a:lstStyle/>
          <a:p>
            <a:r>
              <a:rPr lang="sv-SE"/>
              <a:t>Klicka här för att ändra format</a:t>
            </a:r>
            <a:endParaRPr lang="sv-SE" dirty="0"/>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923925"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923925"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text 2">
            <a:extLst>
              <a:ext uri="{FF2B5EF4-FFF2-40B4-BE49-F238E27FC236}">
                <a16:creationId xmlns:a16="http://schemas.microsoft.com/office/drawing/2014/main" id="{764FB768-0C4D-4B27-8454-3CBBB6F177CD}"/>
              </a:ext>
            </a:extLst>
          </p:cNvPr>
          <p:cNvSpPr>
            <a:spLocks noGrp="1"/>
          </p:cNvSpPr>
          <p:nvPr>
            <p:ph type="body" idx="13" hasCustomPrompt="1"/>
          </p:nvPr>
        </p:nvSpPr>
        <p:spPr>
          <a:xfrm>
            <a:off x="6320873"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14" name="Platshållare för innehåll 3">
            <a:extLst>
              <a:ext uri="{FF2B5EF4-FFF2-40B4-BE49-F238E27FC236}">
                <a16:creationId xmlns:a16="http://schemas.microsoft.com/office/drawing/2014/main" id="{CC4F1877-004A-44D9-9414-39B004BFAB1C}"/>
              </a:ext>
            </a:extLst>
          </p:cNvPr>
          <p:cNvSpPr>
            <a:spLocks noGrp="1"/>
          </p:cNvSpPr>
          <p:nvPr>
            <p:ph sz="half" idx="14"/>
          </p:nvPr>
        </p:nvSpPr>
        <p:spPr>
          <a:xfrm>
            <a:off x="6320873"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DADF734E-1921-459C-B204-12BFA9EBA0C5}" type="datetime1">
              <a:rPr lang="sv-SE" smtClean="0"/>
              <a:t>2022-08-26</a:t>
            </a:fld>
            <a:endParaRPr lang="sv-SE"/>
          </a:p>
        </p:txBody>
      </p:sp>
      <p:sp>
        <p:nvSpPr>
          <p:cNvPr id="8" name="Platshållare för sidfot 7">
            <a:extLst>
              <a:ext uri="{FF2B5EF4-FFF2-40B4-BE49-F238E27FC236}">
                <a16:creationId xmlns:a16="http://schemas.microsoft.com/office/drawing/2014/main" id="{45DAEBE1-AC92-48FF-9F7A-7C04C9EFD9D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5DF3BA5-B9A3-4D9C-95FF-0250973BCD35}"/>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13184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Halvbild">
    <p:spTree>
      <p:nvGrpSpPr>
        <p:cNvPr id="1" name=""/>
        <p:cNvGrpSpPr/>
        <p:nvPr/>
      </p:nvGrpSpPr>
      <p:grpSpPr>
        <a:xfrm>
          <a:off x="0" y="0"/>
          <a:ext cx="0" cy="0"/>
          <a:chOff x="0" y="0"/>
          <a:chExt cx="0" cy="0"/>
        </a:xfrm>
      </p:grpSpPr>
      <p:sp>
        <p:nvSpPr>
          <p:cNvPr id="48" name="Platshållare för bild 47">
            <a:extLst>
              <a:ext uri="{FF2B5EF4-FFF2-40B4-BE49-F238E27FC236}">
                <a16:creationId xmlns:a16="http://schemas.microsoft.com/office/drawing/2014/main" id="{6D0C212C-0057-461D-A54D-A264BBE713C1}"/>
              </a:ext>
            </a:extLst>
          </p:cNvPr>
          <p:cNvSpPr>
            <a:spLocks noGrp="1"/>
          </p:cNvSpPr>
          <p:nvPr>
            <p:ph type="pic" sz="quarter" idx="33"/>
          </p:nvPr>
        </p:nvSpPr>
        <p:spPr>
          <a:xfrm>
            <a:off x="4" y="2476499"/>
            <a:ext cx="12191993" cy="4381499"/>
          </a:xfrm>
          <a:custGeom>
            <a:avLst/>
            <a:gdLst>
              <a:gd name="connsiteX0" fmla="*/ 11561680 w 12191993"/>
              <a:gd name="connsiteY0" fmla="*/ 3678588 h 4381499"/>
              <a:gd name="connsiteX1" fmla="*/ 11582389 w 12191993"/>
              <a:gd name="connsiteY1" fmla="*/ 3678588 h 4381499"/>
              <a:gd name="connsiteX2" fmla="*/ 11582389 w 12191993"/>
              <a:gd name="connsiteY2" fmla="*/ 3686265 h 4381499"/>
              <a:gd name="connsiteX3" fmla="*/ 11565251 w 12191993"/>
              <a:gd name="connsiteY3" fmla="*/ 3697512 h 4381499"/>
              <a:gd name="connsiteX4" fmla="*/ 11550790 w 12191993"/>
              <a:gd name="connsiteY4" fmla="*/ 3687693 h 4381499"/>
              <a:gd name="connsiteX5" fmla="*/ 11561680 w 12191993"/>
              <a:gd name="connsiteY5" fmla="*/ 3678588 h 4381499"/>
              <a:gd name="connsiteX6" fmla="*/ 11024150 w 12191993"/>
              <a:gd name="connsiteY6" fmla="*/ 3645205 h 4381499"/>
              <a:gd name="connsiteX7" fmla="*/ 11039681 w 12191993"/>
              <a:gd name="connsiteY7" fmla="*/ 3659665 h 4381499"/>
              <a:gd name="connsiteX8" fmla="*/ 11039681 w 12191993"/>
              <a:gd name="connsiteY8" fmla="*/ 3680731 h 4381499"/>
              <a:gd name="connsiteX9" fmla="*/ 11024150 w 12191993"/>
              <a:gd name="connsiteY9" fmla="*/ 3695191 h 4381499"/>
              <a:gd name="connsiteX10" fmla="*/ 11008083 w 12191993"/>
              <a:gd name="connsiteY10" fmla="*/ 3680909 h 4381499"/>
              <a:gd name="connsiteX11" fmla="*/ 11008083 w 12191993"/>
              <a:gd name="connsiteY11" fmla="*/ 3659487 h 4381499"/>
              <a:gd name="connsiteX12" fmla="*/ 11024150 w 12191993"/>
              <a:gd name="connsiteY12" fmla="*/ 3645205 h 4381499"/>
              <a:gd name="connsiteX13" fmla="*/ 10934889 w 12191993"/>
              <a:gd name="connsiteY13" fmla="*/ 3645026 h 4381499"/>
              <a:gd name="connsiteX14" fmla="*/ 10950599 w 12191993"/>
              <a:gd name="connsiteY14" fmla="*/ 3659308 h 4381499"/>
              <a:gd name="connsiteX15" fmla="*/ 10950599 w 12191993"/>
              <a:gd name="connsiteY15" fmla="*/ 3680909 h 4381499"/>
              <a:gd name="connsiteX16" fmla="*/ 10934889 w 12191993"/>
              <a:gd name="connsiteY16" fmla="*/ 3695191 h 4381499"/>
              <a:gd name="connsiteX17" fmla="*/ 10919000 w 12191993"/>
              <a:gd name="connsiteY17" fmla="*/ 3680909 h 4381499"/>
              <a:gd name="connsiteX18" fmla="*/ 10919000 w 12191993"/>
              <a:gd name="connsiteY18" fmla="*/ 3659308 h 4381499"/>
              <a:gd name="connsiteX19" fmla="*/ 10934889 w 12191993"/>
              <a:gd name="connsiteY19" fmla="*/ 3645026 h 4381499"/>
              <a:gd name="connsiteX20" fmla="*/ 11271582 w 12191993"/>
              <a:gd name="connsiteY20" fmla="*/ 3643420 h 4381499"/>
              <a:gd name="connsiteX21" fmla="*/ 11287113 w 12191993"/>
              <a:gd name="connsiteY21" fmla="*/ 3657880 h 4381499"/>
              <a:gd name="connsiteX22" fmla="*/ 11287113 w 12191993"/>
              <a:gd name="connsiteY22" fmla="*/ 3661986 h 4381499"/>
              <a:gd name="connsiteX23" fmla="*/ 11255693 w 12191993"/>
              <a:gd name="connsiteY23" fmla="*/ 3661986 h 4381499"/>
              <a:gd name="connsiteX24" fmla="*/ 11255693 w 12191993"/>
              <a:gd name="connsiteY24" fmla="*/ 3657880 h 4381499"/>
              <a:gd name="connsiteX25" fmla="*/ 11271582 w 12191993"/>
              <a:gd name="connsiteY25" fmla="*/ 3643420 h 4381499"/>
              <a:gd name="connsiteX26" fmla="*/ 11369234 w 12191993"/>
              <a:gd name="connsiteY26" fmla="*/ 3626638 h 4381499"/>
              <a:gd name="connsiteX27" fmla="*/ 11345847 w 12191993"/>
              <a:gd name="connsiteY27" fmla="*/ 3640920 h 4381499"/>
              <a:gd name="connsiteX28" fmla="*/ 11344597 w 12191993"/>
              <a:gd name="connsiteY28" fmla="*/ 3640920 h 4381499"/>
              <a:gd name="connsiteX29" fmla="*/ 11344597 w 12191993"/>
              <a:gd name="connsiteY29" fmla="*/ 3628602 h 4381499"/>
              <a:gd name="connsiteX30" fmla="*/ 11324603 w 12191993"/>
              <a:gd name="connsiteY30" fmla="*/ 3628602 h 4381499"/>
              <a:gd name="connsiteX31" fmla="*/ 11324603 w 12191993"/>
              <a:gd name="connsiteY31" fmla="*/ 3711972 h 4381499"/>
              <a:gd name="connsiteX32" fmla="*/ 11344597 w 12191993"/>
              <a:gd name="connsiteY32" fmla="*/ 3711972 h 4381499"/>
              <a:gd name="connsiteX33" fmla="*/ 11344597 w 12191993"/>
              <a:gd name="connsiteY33" fmla="*/ 3659129 h 4381499"/>
              <a:gd name="connsiteX34" fmla="*/ 11360486 w 12191993"/>
              <a:gd name="connsiteY34" fmla="*/ 3645205 h 4381499"/>
              <a:gd name="connsiteX35" fmla="*/ 11375125 w 12191993"/>
              <a:gd name="connsiteY35" fmla="*/ 3659129 h 4381499"/>
              <a:gd name="connsiteX36" fmla="*/ 11375125 w 12191993"/>
              <a:gd name="connsiteY36" fmla="*/ 3711793 h 4381499"/>
              <a:gd name="connsiteX37" fmla="*/ 11395119 w 12191993"/>
              <a:gd name="connsiteY37" fmla="*/ 3711793 h 4381499"/>
              <a:gd name="connsiteX38" fmla="*/ 11395119 w 12191993"/>
              <a:gd name="connsiteY38" fmla="*/ 3651631 h 4381499"/>
              <a:gd name="connsiteX39" fmla="*/ 11369234 w 12191993"/>
              <a:gd name="connsiteY39" fmla="*/ 3626638 h 4381499"/>
              <a:gd name="connsiteX40" fmla="*/ 10774577 w 12191993"/>
              <a:gd name="connsiteY40" fmla="*/ 3626638 h 4381499"/>
              <a:gd name="connsiteX41" fmla="*/ 10751190 w 12191993"/>
              <a:gd name="connsiteY41" fmla="*/ 3640920 h 4381499"/>
              <a:gd name="connsiteX42" fmla="*/ 10749940 w 12191993"/>
              <a:gd name="connsiteY42" fmla="*/ 3640920 h 4381499"/>
              <a:gd name="connsiteX43" fmla="*/ 10749940 w 12191993"/>
              <a:gd name="connsiteY43" fmla="*/ 3628602 h 4381499"/>
              <a:gd name="connsiteX44" fmla="*/ 10729946 w 12191993"/>
              <a:gd name="connsiteY44" fmla="*/ 3628602 h 4381499"/>
              <a:gd name="connsiteX45" fmla="*/ 10729946 w 12191993"/>
              <a:gd name="connsiteY45" fmla="*/ 3711972 h 4381499"/>
              <a:gd name="connsiteX46" fmla="*/ 10749940 w 12191993"/>
              <a:gd name="connsiteY46" fmla="*/ 3711972 h 4381499"/>
              <a:gd name="connsiteX47" fmla="*/ 10749940 w 12191993"/>
              <a:gd name="connsiteY47" fmla="*/ 3659129 h 4381499"/>
              <a:gd name="connsiteX48" fmla="*/ 10765829 w 12191993"/>
              <a:gd name="connsiteY48" fmla="*/ 3645205 h 4381499"/>
              <a:gd name="connsiteX49" fmla="*/ 10780468 w 12191993"/>
              <a:gd name="connsiteY49" fmla="*/ 3659129 h 4381499"/>
              <a:gd name="connsiteX50" fmla="*/ 10780468 w 12191993"/>
              <a:gd name="connsiteY50" fmla="*/ 3711793 h 4381499"/>
              <a:gd name="connsiteX51" fmla="*/ 10800462 w 12191993"/>
              <a:gd name="connsiteY51" fmla="*/ 3711793 h 4381499"/>
              <a:gd name="connsiteX52" fmla="*/ 10800462 w 12191993"/>
              <a:gd name="connsiteY52" fmla="*/ 3651631 h 4381499"/>
              <a:gd name="connsiteX53" fmla="*/ 10774577 w 12191993"/>
              <a:gd name="connsiteY53" fmla="*/ 3626638 h 4381499"/>
              <a:gd name="connsiteX54" fmla="*/ 11567929 w 12191993"/>
              <a:gd name="connsiteY54" fmla="*/ 3626460 h 4381499"/>
              <a:gd name="connsiteX55" fmla="*/ 11533831 w 12191993"/>
              <a:gd name="connsiteY55" fmla="*/ 3652167 h 4381499"/>
              <a:gd name="connsiteX56" fmla="*/ 11533831 w 12191993"/>
              <a:gd name="connsiteY56" fmla="*/ 3655202 h 4381499"/>
              <a:gd name="connsiteX57" fmla="*/ 11553647 w 12191993"/>
              <a:gd name="connsiteY57" fmla="*/ 3655202 h 4381499"/>
              <a:gd name="connsiteX58" fmla="*/ 11553647 w 12191993"/>
              <a:gd name="connsiteY58" fmla="*/ 3653417 h 4381499"/>
              <a:gd name="connsiteX59" fmla="*/ 11567572 w 12191993"/>
              <a:gd name="connsiteY59" fmla="*/ 3643420 h 4381499"/>
              <a:gd name="connsiteX60" fmla="*/ 11582567 w 12191993"/>
              <a:gd name="connsiteY60" fmla="*/ 3656630 h 4381499"/>
              <a:gd name="connsiteX61" fmla="*/ 11582567 w 12191993"/>
              <a:gd name="connsiteY61" fmla="*/ 3664128 h 4381499"/>
              <a:gd name="connsiteX62" fmla="*/ 11558467 w 12191993"/>
              <a:gd name="connsiteY62" fmla="*/ 3664128 h 4381499"/>
              <a:gd name="connsiteX63" fmla="*/ 11530796 w 12191993"/>
              <a:gd name="connsiteY63" fmla="*/ 3689300 h 4381499"/>
              <a:gd name="connsiteX64" fmla="*/ 11558467 w 12191993"/>
              <a:gd name="connsiteY64" fmla="*/ 3713936 h 4381499"/>
              <a:gd name="connsiteX65" fmla="*/ 11582032 w 12191993"/>
              <a:gd name="connsiteY65" fmla="*/ 3700547 h 4381499"/>
              <a:gd name="connsiteX66" fmla="*/ 11583282 w 12191993"/>
              <a:gd name="connsiteY66" fmla="*/ 3700547 h 4381499"/>
              <a:gd name="connsiteX67" fmla="*/ 11583282 w 12191993"/>
              <a:gd name="connsiteY67" fmla="*/ 3711793 h 4381499"/>
              <a:gd name="connsiteX68" fmla="*/ 11602383 w 12191993"/>
              <a:gd name="connsiteY68" fmla="*/ 3711793 h 4381499"/>
              <a:gd name="connsiteX69" fmla="*/ 11602383 w 12191993"/>
              <a:gd name="connsiteY69" fmla="*/ 3654666 h 4381499"/>
              <a:gd name="connsiteX70" fmla="*/ 11567929 w 12191993"/>
              <a:gd name="connsiteY70" fmla="*/ 3626460 h 4381499"/>
              <a:gd name="connsiteX71" fmla="*/ 11520263 w 12191993"/>
              <a:gd name="connsiteY71" fmla="*/ 3626460 h 4381499"/>
              <a:gd name="connsiteX72" fmla="*/ 11498126 w 12191993"/>
              <a:gd name="connsiteY72" fmla="*/ 3642884 h 4381499"/>
              <a:gd name="connsiteX73" fmla="*/ 11496876 w 12191993"/>
              <a:gd name="connsiteY73" fmla="*/ 3642884 h 4381499"/>
              <a:gd name="connsiteX74" fmla="*/ 11496876 w 12191993"/>
              <a:gd name="connsiteY74" fmla="*/ 3628424 h 4381499"/>
              <a:gd name="connsiteX75" fmla="*/ 11476882 w 12191993"/>
              <a:gd name="connsiteY75" fmla="*/ 3628424 h 4381499"/>
              <a:gd name="connsiteX76" fmla="*/ 11476882 w 12191993"/>
              <a:gd name="connsiteY76" fmla="*/ 3711793 h 4381499"/>
              <a:gd name="connsiteX77" fmla="*/ 11496876 w 12191993"/>
              <a:gd name="connsiteY77" fmla="*/ 3711793 h 4381499"/>
              <a:gd name="connsiteX78" fmla="*/ 11496876 w 12191993"/>
              <a:gd name="connsiteY78" fmla="*/ 3667342 h 4381499"/>
              <a:gd name="connsiteX79" fmla="*/ 11519549 w 12191993"/>
              <a:gd name="connsiteY79" fmla="*/ 3646811 h 4381499"/>
              <a:gd name="connsiteX80" fmla="*/ 11523298 w 12191993"/>
              <a:gd name="connsiteY80" fmla="*/ 3646811 h 4381499"/>
              <a:gd name="connsiteX81" fmla="*/ 11523298 w 12191993"/>
              <a:gd name="connsiteY81" fmla="*/ 3626460 h 4381499"/>
              <a:gd name="connsiteX82" fmla="*/ 11271582 w 12191993"/>
              <a:gd name="connsiteY82" fmla="*/ 3626460 h 4381499"/>
              <a:gd name="connsiteX83" fmla="*/ 11235699 w 12191993"/>
              <a:gd name="connsiteY83" fmla="*/ 3659308 h 4381499"/>
              <a:gd name="connsiteX84" fmla="*/ 11235699 w 12191993"/>
              <a:gd name="connsiteY84" fmla="*/ 3680909 h 4381499"/>
              <a:gd name="connsiteX85" fmla="*/ 11272117 w 12191993"/>
              <a:gd name="connsiteY85" fmla="*/ 3713757 h 4381499"/>
              <a:gd name="connsiteX86" fmla="*/ 11307108 w 12191993"/>
              <a:gd name="connsiteY86" fmla="*/ 3686800 h 4381499"/>
              <a:gd name="connsiteX87" fmla="*/ 11307108 w 12191993"/>
              <a:gd name="connsiteY87" fmla="*/ 3686265 h 4381499"/>
              <a:gd name="connsiteX88" fmla="*/ 11287113 w 12191993"/>
              <a:gd name="connsiteY88" fmla="*/ 3686265 h 4381499"/>
              <a:gd name="connsiteX89" fmla="*/ 11287113 w 12191993"/>
              <a:gd name="connsiteY89" fmla="*/ 3686622 h 4381499"/>
              <a:gd name="connsiteX90" fmla="*/ 11272117 w 12191993"/>
              <a:gd name="connsiteY90" fmla="*/ 3696976 h 4381499"/>
              <a:gd name="connsiteX91" fmla="*/ 11255693 w 12191993"/>
              <a:gd name="connsiteY91" fmla="*/ 3682337 h 4381499"/>
              <a:gd name="connsiteX92" fmla="*/ 11255693 w 12191993"/>
              <a:gd name="connsiteY92" fmla="*/ 3677339 h 4381499"/>
              <a:gd name="connsiteX93" fmla="*/ 11307108 w 12191993"/>
              <a:gd name="connsiteY93" fmla="*/ 3677339 h 4381499"/>
              <a:gd name="connsiteX94" fmla="*/ 11307108 w 12191993"/>
              <a:gd name="connsiteY94" fmla="*/ 3659308 h 4381499"/>
              <a:gd name="connsiteX95" fmla="*/ 11271582 w 12191993"/>
              <a:gd name="connsiteY95" fmla="*/ 3626460 h 4381499"/>
              <a:gd name="connsiteX96" fmla="*/ 11187141 w 12191993"/>
              <a:gd name="connsiteY96" fmla="*/ 3626460 h 4381499"/>
              <a:gd name="connsiteX97" fmla="*/ 11151972 w 12191993"/>
              <a:gd name="connsiteY97" fmla="*/ 3658951 h 4381499"/>
              <a:gd name="connsiteX98" fmla="*/ 11151972 w 12191993"/>
              <a:gd name="connsiteY98" fmla="*/ 3681266 h 4381499"/>
              <a:gd name="connsiteX99" fmla="*/ 11187141 w 12191993"/>
              <a:gd name="connsiteY99" fmla="*/ 3713757 h 4381499"/>
              <a:gd name="connsiteX100" fmla="*/ 11222488 w 12191993"/>
              <a:gd name="connsiteY100" fmla="*/ 3681266 h 4381499"/>
              <a:gd name="connsiteX101" fmla="*/ 11222488 w 12191993"/>
              <a:gd name="connsiteY101" fmla="*/ 3679303 h 4381499"/>
              <a:gd name="connsiteX102" fmla="*/ 11202494 w 12191993"/>
              <a:gd name="connsiteY102" fmla="*/ 3679303 h 4381499"/>
              <a:gd name="connsiteX103" fmla="*/ 11202494 w 12191993"/>
              <a:gd name="connsiteY103" fmla="*/ 3681266 h 4381499"/>
              <a:gd name="connsiteX104" fmla="*/ 11187141 w 12191993"/>
              <a:gd name="connsiteY104" fmla="*/ 3695191 h 4381499"/>
              <a:gd name="connsiteX105" fmla="*/ 11171966 w 12191993"/>
              <a:gd name="connsiteY105" fmla="*/ 3681266 h 4381499"/>
              <a:gd name="connsiteX106" fmla="*/ 11171966 w 12191993"/>
              <a:gd name="connsiteY106" fmla="*/ 3658951 h 4381499"/>
              <a:gd name="connsiteX107" fmla="*/ 11187141 w 12191993"/>
              <a:gd name="connsiteY107" fmla="*/ 3645026 h 4381499"/>
              <a:gd name="connsiteX108" fmla="*/ 11202494 w 12191993"/>
              <a:gd name="connsiteY108" fmla="*/ 3658951 h 4381499"/>
              <a:gd name="connsiteX109" fmla="*/ 11202494 w 12191993"/>
              <a:gd name="connsiteY109" fmla="*/ 3660915 h 4381499"/>
              <a:gd name="connsiteX110" fmla="*/ 11222488 w 12191993"/>
              <a:gd name="connsiteY110" fmla="*/ 3660915 h 4381499"/>
              <a:gd name="connsiteX111" fmla="*/ 11222488 w 12191993"/>
              <a:gd name="connsiteY111" fmla="*/ 3658951 h 4381499"/>
              <a:gd name="connsiteX112" fmla="*/ 11187141 w 12191993"/>
              <a:gd name="connsiteY112" fmla="*/ 3626460 h 4381499"/>
              <a:gd name="connsiteX113" fmla="*/ 11105378 w 12191993"/>
              <a:gd name="connsiteY113" fmla="*/ 3626460 h 4381499"/>
              <a:gd name="connsiteX114" fmla="*/ 11073422 w 12191993"/>
              <a:gd name="connsiteY114" fmla="*/ 3652167 h 4381499"/>
              <a:gd name="connsiteX115" fmla="*/ 11119659 w 12191993"/>
              <a:gd name="connsiteY115" fmla="*/ 3688943 h 4381499"/>
              <a:gd name="connsiteX116" fmla="*/ 11106627 w 12191993"/>
              <a:gd name="connsiteY116" fmla="*/ 3697333 h 4381499"/>
              <a:gd name="connsiteX117" fmla="*/ 11092881 w 12191993"/>
              <a:gd name="connsiteY117" fmla="*/ 3687693 h 4381499"/>
              <a:gd name="connsiteX118" fmla="*/ 11092881 w 12191993"/>
              <a:gd name="connsiteY118" fmla="*/ 3686265 h 4381499"/>
              <a:gd name="connsiteX119" fmla="*/ 11072351 w 12191993"/>
              <a:gd name="connsiteY119" fmla="*/ 3686265 h 4381499"/>
              <a:gd name="connsiteX120" fmla="*/ 11072351 w 12191993"/>
              <a:gd name="connsiteY120" fmla="*/ 3687693 h 4381499"/>
              <a:gd name="connsiteX121" fmla="*/ 11106806 w 12191993"/>
              <a:gd name="connsiteY121" fmla="*/ 3713579 h 4381499"/>
              <a:gd name="connsiteX122" fmla="*/ 11140368 w 12191993"/>
              <a:gd name="connsiteY122" fmla="*/ 3686800 h 4381499"/>
              <a:gd name="connsiteX123" fmla="*/ 11093952 w 12191993"/>
              <a:gd name="connsiteY123" fmla="*/ 3650382 h 4381499"/>
              <a:gd name="connsiteX124" fmla="*/ 11105913 w 12191993"/>
              <a:gd name="connsiteY124" fmla="*/ 3642706 h 4381499"/>
              <a:gd name="connsiteX125" fmla="*/ 11118231 w 12191993"/>
              <a:gd name="connsiteY125" fmla="*/ 3651275 h 4381499"/>
              <a:gd name="connsiteX126" fmla="*/ 11118231 w 12191993"/>
              <a:gd name="connsiteY126" fmla="*/ 3652524 h 4381499"/>
              <a:gd name="connsiteX127" fmla="*/ 11138583 w 12191993"/>
              <a:gd name="connsiteY127" fmla="*/ 3652524 h 4381499"/>
              <a:gd name="connsiteX128" fmla="*/ 11138583 w 12191993"/>
              <a:gd name="connsiteY128" fmla="*/ 3651096 h 4381499"/>
              <a:gd name="connsiteX129" fmla="*/ 11105378 w 12191993"/>
              <a:gd name="connsiteY129" fmla="*/ 3626460 h 4381499"/>
              <a:gd name="connsiteX130" fmla="*/ 11032719 w 12191993"/>
              <a:gd name="connsiteY130" fmla="*/ 3626460 h 4381499"/>
              <a:gd name="connsiteX131" fmla="*/ 11009511 w 12191993"/>
              <a:gd name="connsiteY131" fmla="*/ 3640742 h 4381499"/>
              <a:gd name="connsiteX132" fmla="*/ 11008261 w 12191993"/>
              <a:gd name="connsiteY132" fmla="*/ 3640742 h 4381499"/>
              <a:gd name="connsiteX133" fmla="*/ 11008261 w 12191993"/>
              <a:gd name="connsiteY133" fmla="*/ 3628424 h 4381499"/>
              <a:gd name="connsiteX134" fmla="*/ 10988267 w 12191993"/>
              <a:gd name="connsiteY134" fmla="*/ 3628424 h 4381499"/>
              <a:gd name="connsiteX135" fmla="*/ 10988267 w 12191993"/>
              <a:gd name="connsiteY135" fmla="*/ 3741785 h 4381499"/>
              <a:gd name="connsiteX136" fmla="*/ 11008261 w 12191993"/>
              <a:gd name="connsiteY136" fmla="*/ 3741785 h 4381499"/>
              <a:gd name="connsiteX137" fmla="*/ 11008261 w 12191993"/>
              <a:gd name="connsiteY137" fmla="*/ 3699475 h 4381499"/>
              <a:gd name="connsiteX138" fmla="*/ 11009511 w 12191993"/>
              <a:gd name="connsiteY138" fmla="*/ 3699475 h 4381499"/>
              <a:gd name="connsiteX139" fmla="*/ 11032719 w 12191993"/>
              <a:gd name="connsiteY139" fmla="*/ 3713757 h 4381499"/>
              <a:gd name="connsiteX140" fmla="*/ 11059676 w 12191993"/>
              <a:gd name="connsiteY140" fmla="*/ 3686443 h 4381499"/>
              <a:gd name="connsiteX141" fmla="*/ 11059676 w 12191993"/>
              <a:gd name="connsiteY141" fmla="*/ 3653774 h 4381499"/>
              <a:gd name="connsiteX142" fmla="*/ 11032719 w 12191993"/>
              <a:gd name="connsiteY142" fmla="*/ 3626460 h 4381499"/>
              <a:gd name="connsiteX143" fmla="*/ 10934889 w 12191993"/>
              <a:gd name="connsiteY143" fmla="*/ 3626460 h 4381499"/>
              <a:gd name="connsiteX144" fmla="*/ 10899006 w 12191993"/>
              <a:gd name="connsiteY144" fmla="*/ 3659308 h 4381499"/>
              <a:gd name="connsiteX145" fmla="*/ 10899006 w 12191993"/>
              <a:gd name="connsiteY145" fmla="*/ 3680909 h 4381499"/>
              <a:gd name="connsiteX146" fmla="*/ 10934889 w 12191993"/>
              <a:gd name="connsiteY146" fmla="*/ 3713757 h 4381499"/>
              <a:gd name="connsiteX147" fmla="*/ 10970593 w 12191993"/>
              <a:gd name="connsiteY147" fmla="*/ 3680909 h 4381499"/>
              <a:gd name="connsiteX148" fmla="*/ 10970593 w 12191993"/>
              <a:gd name="connsiteY148" fmla="*/ 3659308 h 4381499"/>
              <a:gd name="connsiteX149" fmla="*/ 10934889 w 12191993"/>
              <a:gd name="connsiteY149" fmla="*/ 3626460 h 4381499"/>
              <a:gd name="connsiteX150" fmla="*/ 11422611 w 12191993"/>
              <a:gd name="connsiteY150" fmla="*/ 3606644 h 4381499"/>
              <a:gd name="connsiteX151" fmla="*/ 11422611 w 12191993"/>
              <a:gd name="connsiteY151" fmla="*/ 3622175 h 4381499"/>
              <a:gd name="connsiteX152" fmla="*/ 11416542 w 12191993"/>
              <a:gd name="connsiteY152" fmla="*/ 3628424 h 4381499"/>
              <a:gd name="connsiteX153" fmla="*/ 11407080 w 12191993"/>
              <a:gd name="connsiteY153" fmla="*/ 3628424 h 4381499"/>
              <a:gd name="connsiteX154" fmla="*/ 11407080 w 12191993"/>
              <a:gd name="connsiteY154" fmla="*/ 3646276 h 4381499"/>
              <a:gd name="connsiteX155" fmla="*/ 11421183 w 12191993"/>
              <a:gd name="connsiteY155" fmla="*/ 3646276 h 4381499"/>
              <a:gd name="connsiteX156" fmla="*/ 11421183 w 12191993"/>
              <a:gd name="connsiteY156" fmla="*/ 3688943 h 4381499"/>
              <a:gd name="connsiteX157" fmla="*/ 11445641 w 12191993"/>
              <a:gd name="connsiteY157" fmla="*/ 3711793 h 4381499"/>
              <a:gd name="connsiteX158" fmla="*/ 11459565 w 12191993"/>
              <a:gd name="connsiteY158" fmla="*/ 3711793 h 4381499"/>
              <a:gd name="connsiteX159" fmla="*/ 11459565 w 12191993"/>
              <a:gd name="connsiteY159" fmla="*/ 3693227 h 4381499"/>
              <a:gd name="connsiteX160" fmla="*/ 11450818 w 12191993"/>
              <a:gd name="connsiteY160" fmla="*/ 3693227 h 4381499"/>
              <a:gd name="connsiteX161" fmla="*/ 11441178 w 12191993"/>
              <a:gd name="connsiteY161" fmla="*/ 3683765 h 4381499"/>
              <a:gd name="connsiteX162" fmla="*/ 11441178 w 12191993"/>
              <a:gd name="connsiteY162" fmla="*/ 3646276 h 4381499"/>
              <a:gd name="connsiteX163" fmla="*/ 11441178 w 12191993"/>
              <a:gd name="connsiteY163" fmla="*/ 3646097 h 4381499"/>
              <a:gd name="connsiteX164" fmla="*/ 11460637 w 12191993"/>
              <a:gd name="connsiteY164" fmla="*/ 3646097 h 4381499"/>
              <a:gd name="connsiteX165" fmla="*/ 11460637 w 12191993"/>
              <a:gd name="connsiteY165" fmla="*/ 3628245 h 4381499"/>
              <a:gd name="connsiteX166" fmla="*/ 11441356 w 12191993"/>
              <a:gd name="connsiteY166" fmla="*/ 3628245 h 4381499"/>
              <a:gd name="connsiteX167" fmla="*/ 11441356 w 12191993"/>
              <a:gd name="connsiteY167" fmla="*/ 3606644 h 4381499"/>
              <a:gd name="connsiteX168" fmla="*/ 10685494 w 12191993"/>
              <a:gd name="connsiteY168" fmla="*/ 3600039 h 4381499"/>
              <a:gd name="connsiteX169" fmla="*/ 10685494 w 12191993"/>
              <a:gd name="connsiteY169" fmla="*/ 3711794 h 4381499"/>
              <a:gd name="connsiteX170" fmla="*/ 10706738 w 12191993"/>
              <a:gd name="connsiteY170" fmla="*/ 3711794 h 4381499"/>
              <a:gd name="connsiteX171" fmla="*/ 10706738 w 12191993"/>
              <a:gd name="connsiteY171" fmla="*/ 3600039 h 4381499"/>
              <a:gd name="connsiteX172" fmla="*/ 10951491 w 12191993"/>
              <a:gd name="connsiteY172" fmla="*/ 3595754 h 4381499"/>
              <a:gd name="connsiteX173" fmla="*/ 10940066 w 12191993"/>
              <a:gd name="connsiteY173" fmla="*/ 3607001 h 4381499"/>
              <a:gd name="connsiteX174" fmla="*/ 10951491 w 12191993"/>
              <a:gd name="connsiteY174" fmla="*/ 3618426 h 4381499"/>
              <a:gd name="connsiteX175" fmla="*/ 10962738 w 12191993"/>
              <a:gd name="connsiteY175" fmla="*/ 3607001 h 4381499"/>
              <a:gd name="connsiteX176" fmla="*/ 10951491 w 12191993"/>
              <a:gd name="connsiteY176" fmla="*/ 3595754 h 4381499"/>
              <a:gd name="connsiteX177" fmla="*/ 10918465 w 12191993"/>
              <a:gd name="connsiteY177" fmla="*/ 3595754 h 4381499"/>
              <a:gd name="connsiteX178" fmla="*/ 10907218 w 12191993"/>
              <a:gd name="connsiteY178" fmla="*/ 3607001 h 4381499"/>
              <a:gd name="connsiteX179" fmla="*/ 10918465 w 12191993"/>
              <a:gd name="connsiteY179" fmla="*/ 3618426 h 4381499"/>
              <a:gd name="connsiteX180" fmla="*/ 10929712 w 12191993"/>
              <a:gd name="connsiteY180" fmla="*/ 3607001 h 4381499"/>
              <a:gd name="connsiteX181" fmla="*/ 10918465 w 12191993"/>
              <a:gd name="connsiteY181" fmla="*/ 3595754 h 4381499"/>
              <a:gd name="connsiteX182" fmla="*/ 11620949 w 12191993"/>
              <a:gd name="connsiteY182" fmla="*/ 3595040 h 4381499"/>
              <a:gd name="connsiteX183" fmla="*/ 11620949 w 12191993"/>
              <a:gd name="connsiteY183" fmla="*/ 3689478 h 4381499"/>
              <a:gd name="connsiteX184" fmla="*/ 11644692 w 12191993"/>
              <a:gd name="connsiteY184" fmla="*/ 3711793 h 4381499"/>
              <a:gd name="connsiteX185" fmla="*/ 11654690 w 12191993"/>
              <a:gd name="connsiteY185" fmla="*/ 3711793 h 4381499"/>
              <a:gd name="connsiteX186" fmla="*/ 11654690 w 12191993"/>
              <a:gd name="connsiteY186" fmla="*/ 3693227 h 4381499"/>
              <a:gd name="connsiteX187" fmla="*/ 11650048 w 12191993"/>
              <a:gd name="connsiteY187" fmla="*/ 3693227 h 4381499"/>
              <a:gd name="connsiteX188" fmla="*/ 11640943 w 12191993"/>
              <a:gd name="connsiteY188" fmla="*/ 3684301 h 4381499"/>
              <a:gd name="connsiteX189" fmla="*/ 11640943 w 12191993"/>
              <a:gd name="connsiteY189" fmla="*/ 3595040 h 4381499"/>
              <a:gd name="connsiteX190" fmla="*/ 10820278 w 12191993"/>
              <a:gd name="connsiteY190" fmla="*/ 3595040 h 4381499"/>
              <a:gd name="connsiteX191" fmla="*/ 10820278 w 12191993"/>
              <a:gd name="connsiteY191" fmla="*/ 3711793 h 4381499"/>
              <a:gd name="connsiteX192" fmla="*/ 10840272 w 12191993"/>
              <a:gd name="connsiteY192" fmla="*/ 3711793 h 4381499"/>
              <a:gd name="connsiteX193" fmla="*/ 10840272 w 12191993"/>
              <a:gd name="connsiteY193" fmla="*/ 3687157 h 4381499"/>
              <a:gd name="connsiteX194" fmla="*/ 10849913 w 12191993"/>
              <a:gd name="connsiteY194" fmla="*/ 3676625 h 4381499"/>
              <a:gd name="connsiteX195" fmla="*/ 10870621 w 12191993"/>
              <a:gd name="connsiteY195" fmla="*/ 3711793 h 4381499"/>
              <a:gd name="connsiteX196" fmla="*/ 10894186 w 12191993"/>
              <a:gd name="connsiteY196" fmla="*/ 3711793 h 4381499"/>
              <a:gd name="connsiteX197" fmla="*/ 10862945 w 12191993"/>
              <a:gd name="connsiteY197" fmla="*/ 3662164 h 4381499"/>
              <a:gd name="connsiteX198" fmla="*/ 10893651 w 12191993"/>
              <a:gd name="connsiteY198" fmla="*/ 3628424 h 4381499"/>
              <a:gd name="connsiteX199" fmla="*/ 10870086 w 12191993"/>
              <a:gd name="connsiteY199" fmla="*/ 3628424 h 4381499"/>
              <a:gd name="connsiteX200" fmla="*/ 10841701 w 12191993"/>
              <a:gd name="connsiteY200" fmla="*/ 3661272 h 4381499"/>
              <a:gd name="connsiteX201" fmla="*/ 10840272 w 12191993"/>
              <a:gd name="connsiteY201" fmla="*/ 3661272 h 4381499"/>
              <a:gd name="connsiteX202" fmla="*/ 10840272 w 12191993"/>
              <a:gd name="connsiteY202" fmla="*/ 3595040 h 4381499"/>
              <a:gd name="connsiteX203" fmla="*/ 11203029 w 12191993"/>
              <a:gd name="connsiteY203" fmla="*/ 3445617 h 4381499"/>
              <a:gd name="connsiteX204" fmla="*/ 11189997 w 12191993"/>
              <a:gd name="connsiteY204" fmla="*/ 3458649 h 4381499"/>
              <a:gd name="connsiteX205" fmla="*/ 11202851 w 12191993"/>
              <a:gd name="connsiteY205" fmla="*/ 3471681 h 4381499"/>
              <a:gd name="connsiteX206" fmla="*/ 11205885 w 12191993"/>
              <a:gd name="connsiteY206" fmla="*/ 3471681 h 4381499"/>
              <a:gd name="connsiteX207" fmla="*/ 11205885 w 12191993"/>
              <a:gd name="connsiteY207" fmla="*/ 3495960 h 4381499"/>
              <a:gd name="connsiteX208" fmla="*/ 11231950 w 12191993"/>
              <a:gd name="connsiteY208" fmla="*/ 3495960 h 4381499"/>
              <a:gd name="connsiteX209" fmla="*/ 11231950 w 12191993"/>
              <a:gd name="connsiteY209" fmla="*/ 3458649 h 4381499"/>
              <a:gd name="connsiteX210" fmla="*/ 11228201 w 12191993"/>
              <a:gd name="connsiteY210" fmla="*/ 3449366 h 4381499"/>
              <a:gd name="connsiteX211" fmla="*/ 11219096 w 12191993"/>
              <a:gd name="connsiteY211" fmla="*/ 3445617 h 4381499"/>
              <a:gd name="connsiteX212" fmla="*/ 10773862 w 12191993"/>
              <a:gd name="connsiteY212" fmla="*/ 3445617 h 4381499"/>
              <a:gd name="connsiteX213" fmla="*/ 10760830 w 12191993"/>
              <a:gd name="connsiteY213" fmla="*/ 3458649 h 4381499"/>
              <a:gd name="connsiteX214" fmla="*/ 10773684 w 12191993"/>
              <a:gd name="connsiteY214" fmla="*/ 3471681 h 4381499"/>
              <a:gd name="connsiteX215" fmla="*/ 10776718 w 12191993"/>
              <a:gd name="connsiteY215" fmla="*/ 3471681 h 4381499"/>
              <a:gd name="connsiteX216" fmla="*/ 10776718 w 12191993"/>
              <a:gd name="connsiteY216" fmla="*/ 3495960 h 4381499"/>
              <a:gd name="connsiteX217" fmla="*/ 10802783 w 12191993"/>
              <a:gd name="connsiteY217" fmla="*/ 3495960 h 4381499"/>
              <a:gd name="connsiteX218" fmla="*/ 10802783 w 12191993"/>
              <a:gd name="connsiteY218" fmla="*/ 3458649 h 4381499"/>
              <a:gd name="connsiteX219" fmla="*/ 10799034 w 12191993"/>
              <a:gd name="connsiteY219" fmla="*/ 3449366 h 4381499"/>
              <a:gd name="connsiteX220" fmla="*/ 10789929 w 12191993"/>
              <a:gd name="connsiteY220" fmla="*/ 3445617 h 4381499"/>
              <a:gd name="connsiteX221" fmla="*/ 11158220 w 12191993"/>
              <a:gd name="connsiteY221" fmla="*/ 3368852 h 4381499"/>
              <a:gd name="connsiteX222" fmla="*/ 11105377 w 12191993"/>
              <a:gd name="connsiteY222" fmla="*/ 3442046 h 4381499"/>
              <a:gd name="connsiteX223" fmla="*/ 11168396 w 12191993"/>
              <a:gd name="connsiteY223" fmla="*/ 3495782 h 4381499"/>
              <a:gd name="connsiteX224" fmla="*/ 11178750 w 12191993"/>
              <a:gd name="connsiteY224" fmla="*/ 3495067 h 4381499"/>
              <a:gd name="connsiteX225" fmla="*/ 11189461 w 12191993"/>
              <a:gd name="connsiteY225" fmla="*/ 3480072 h 4381499"/>
              <a:gd name="connsiteX226" fmla="*/ 11174466 w 12191993"/>
              <a:gd name="connsiteY226" fmla="*/ 3469360 h 4381499"/>
              <a:gd name="connsiteX227" fmla="*/ 11131085 w 12191993"/>
              <a:gd name="connsiteY227" fmla="*/ 3438119 h 4381499"/>
              <a:gd name="connsiteX228" fmla="*/ 11162326 w 12191993"/>
              <a:gd name="connsiteY228" fmla="*/ 3394738 h 4381499"/>
              <a:gd name="connsiteX229" fmla="*/ 11205707 w 12191993"/>
              <a:gd name="connsiteY229" fmla="*/ 3425979 h 4381499"/>
              <a:gd name="connsiteX230" fmla="*/ 11220703 w 12191993"/>
              <a:gd name="connsiteY230" fmla="*/ 3436691 h 4381499"/>
              <a:gd name="connsiteX231" fmla="*/ 11231414 w 12191993"/>
              <a:gd name="connsiteY231" fmla="*/ 3421695 h 4381499"/>
              <a:gd name="connsiteX232" fmla="*/ 11158220 w 12191993"/>
              <a:gd name="connsiteY232" fmla="*/ 3368852 h 4381499"/>
              <a:gd name="connsiteX233" fmla="*/ 11036111 w 12191993"/>
              <a:gd name="connsiteY233" fmla="*/ 3368852 h 4381499"/>
              <a:gd name="connsiteX234" fmla="*/ 10962917 w 12191993"/>
              <a:gd name="connsiteY234" fmla="*/ 3421695 h 4381499"/>
              <a:gd name="connsiteX235" fmla="*/ 11015760 w 12191993"/>
              <a:gd name="connsiteY235" fmla="*/ 3494889 h 4381499"/>
              <a:gd name="connsiteX236" fmla="*/ 11026114 w 12191993"/>
              <a:gd name="connsiteY236" fmla="*/ 3495782 h 4381499"/>
              <a:gd name="connsiteX237" fmla="*/ 11063247 w 12191993"/>
              <a:gd name="connsiteY237" fmla="*/ 3483642 h 4381499"/>
              <a:gd name="connsiteX238" fmla="*/ 11088954 w 12191993"/>
              <a:gd name="connsiteY238" fmla="*/ 3442046 h 4381499"/>
              <a:gd name="connsiteX239" fmla="*/ 11078243 w 12191993"/>
              <a:gd name="connsiteY239" fmla="*/ 3427051 h 4381499"/>
              <a:gd name="connsiteX240" fmla="*/ 11063247 w 12191993"/>
              <a:gd name="connsiteY240" fmla="*/ 3437762 h 4381499"/>
              <a:gd name="connsiteX241" fmla="*/ 11048072 w 12191993"/>
              <a:gd name="connsiteY241" fmla="*/ 3462398 h 4381499"/>
              <a:gd name="connsiteX242" fmla="*/ 11019866 w 12191993"/>
              <a:gd name="connsiteY242" fmla="*/ 3469003 h 4381499"/>
              <a:gd name="connsiteX243" fmla="*/ 10988625 w 12191993"/>
              <a:gd name="connsiteY243" fmla="*/ 3425622 h 4381499"/>
              <a:gd name="connsiteX244" fmla="*/ 11032005 w 12191993"/>
              <a:gd name="connsiteY244" fmla="*/ 3394381 h 4381499"/>
              <a:gd name="connsiteX245" fmla="*/ 11046823 w 12191993"/>
              <a:gd name="connsiteY245" fmla="*/ 3383670 h 4381499"/>
              <a:gd name="connsiteX246" fmla="*/ 11036111 w 12191993"/>
              <a:gd name="connsiteY246" fmla="*/ 3368852 h 4381499"/>
              <a:gd name="connsiteX247" fmla="*/ 10892757 w 12191993"/>
              <a:gd name="connsiteY247" fmla="*/ 3368852 h 4381499"/>
              <a:gd name="connsiteX248" fmla="*/ 10819563 w 12191993"/>
              <a:gd name="connsiteY248" fmla="*/ 3421695 h 4381499"/>
              <a:gd name="connsiteX249" fmla="*/ 10872406 w 12191993"/>
              <a:gd name="connsiteY249" fmla="*/ 3494889 h 4381499"/>
              <a:gd name="connsiteX250" fmla="*/ 10882760 w 12191993"/>
              <a:gd name="connsiteY250" fmla="*/ 3495782 h 4381499"/>
              <a:gd name="connsiteX251" fmla="*/ 10919714 w 12191993"/>
              <a:gd name="connsiteY251" fmla="*/ 3483642 h 4381499"/>
              <a:gd name="connsiteX252" fmla="*/ 10945421 w 12191993"/>
              <a:gd name="connsiteY252" fmla="*/ 3442046 h 4381499"/>
              <a:gd name="connsiteX253" fmla="*/ 10934710 w 12191993"/>
              <a:gd name="connsiteY253" fmla="*/ 3427051 h 4381499"/>
              <a:gd name="connsiteX254" fmla="*/ 10919714 w 12191993"/>
              <a:gd name="connsiteY254" fmla="*/ 3437762 h 4381499"/>
              <a:gd name="connsiteX255" fmla="*/ 10904540 w 12191993"/>
              <a:gd name="connsiteY255" fmla="*/ 3462398 h 4381499"/>
              <a:gd name="connsiteX256" fmla="*/ 10876333 w 12191993"/>
              <a:gd name="connsiteY256" fmla="*/ 3469003 h 4381499"/>
              <a:gd name="connsiteX257" fmla="*/ 10845092 w 12191993"/>
              <a:gd name="connsiteY257" fmla="*/ 3425622 h 4381499"/>
              <a:gd name="connsiteX258" fmla="*/ 10888473 w 12191993"/>
              <a:gd name="connsiteY258" fmla="*/ 3394381 h 4381499"/>
              <a:gd name="connsiteX259" fmla="*/ 10903469 w 12191993"/>
              <a:gd name="connsiteY259" fmla="*/ 3383670 h 4381499"/>
              <a:gd name="connsiteX260" fmla="*/ 10892757 w 12191993"/>
              <a:gd name="connsiteY260" fmla="*/ 3368852 h 4381499"/>
              <a:gd name="connsiteX261" fmla="*/ 10728875 w 12191993"/>
              <a:gd name="connsiteY261" fmla="*/ 3368852 h 4381499"/>
              <a:gd name="connsiteX262" fmla="*/ 10676032 w 12191993"/>
              <a:gd name="connsiteY262" fmla="*/ 3442046 h 4381499"/>
              <a:gd name="connsiteX263" fmla="*/ 10739051 w 12191993"/>
              <a:gd name="connsiteY263" fmla="*/ 3495782 h 4381499"/>
              <a:gd name="connsiteX264" fmla="*/ 10749405 w 12191993"/>
              <a:gd name="connsiteY264" fmla="*/ 3495067 h 4381499"/>
              <a:gd name="connsiteX265" fmla="*/ 10760116 w 12191993"/>
              <a:gd name="connsiteY265" fmla="*/ 3480072 h 4381499"/>
              <a:gd name="connsiteX266" fmla="*/ 10745120 w 12191993"/>
              <a:gd name="connsiteY266" fmla="*/ 3469360 h 4381499"/>
              <a:gd name="connsiteX267" fmla="*/ 10701740 w 12191993"/>
              <a:gd name="connsiteY267" fmla="*/ 3438119 h 4381499"/>
              <a:gd name="connsiteX268" fmla="*/ 10732981 w 12191993"/>
              <a:gd name="connsiteY268" fmla="*/ 3394738 h 4381499"/>
              <a:gd name="connsiteX269" fmla="*/ 10776362 w 12191993"/>
              <a:gd name="connsiteY269" fmla="*/ 3425979 h 4381499"/>
              <a:gd name="connsiteX270" fmla="*/ 10791358 w 12191993"/>
              <a:gd name="connsiteY270" fmla="*/ 3436691 h 4381499"/>
              <a:gd name="connsiteX271" fmla="*/ 10802069 w 12191993"/>
              <a:gd name="connsiteY271" fmla="*/ 3421695 h 4381499"/>
              <a:gd name="connsiteX272" fmla="*/ 10728875 w 12191993"/>
              <a:gd name="connsiteY272" fmla="*/ 3368852 h 4381499"/>
              <a:gd name="connsiteX273" fmla="*/ 11063782 w 12191993"/>
              <a:gd name="connsiteY273" fmla="*/ 3334577 h 4381499"/>
              <a:gd name="connsiteX274" fmla="*/ 11063425 w 12191993"/>
              <a:gd name="connsiteY274" fmla="*/ 3337255 h 4381499"/>
              <a:gd name="connsiteX275" fmla="*/ 11063425 w 12191993"/>
              <a:gd name="connsiteY275" fmla="*/ 3392061 h 4381499"/>
              <a:gd name="connsiteX276" fmla="*/ 11060390 w 12191993"/>
              <a:gd name="connsiteY276" fmla="*/ 3392061 h 4381499"/>
              <a:gd name="connsiteX277" fmla="*/ 11047358 w 12191993"/>
              <a:gd name="connsiteY277" fmla="*/ 3405093 h 4381499"/>
              <a:gd name="connsiteX278" fmla="*/ 11060390 w 12191993"/>
              <a:gd name="connsiteY278" fmla="*/ 3418125 h 4381499"/>
              <a:gd name="connsiteX279" fmla="*/ 11076457 w 12191993"/>
              <a:gd name="connsiteY279" fmla="*/ 3418125 h 4381499"/>
              <a:gd name="connsiteX280" fmla="*/ 11085562 w 12191993"/>
              <a:gd name="connsiteY280" fmla="*/ 3414376 h 4381499"/>
              <a:gd name="connsiteX281" fmla="*/ 11089311 w 12191993"/>
              <a:gd name="connsiteY281" fmla="*/ 3405093 h 4381499"/>
              <a:gd name="connsiteX282" fmla="*/ 11089311 w 12191993"/>
              <a:gd name="connsiteY282" fmla="*/ 3337255 h 4381499"/>
              <a:gd name="connsiteX283" fmla="*/ 11088954 w 12191993"/>
              <a:gd name="connsiteY283" fmla="*/ 3334577 h 4381499"/>
              <a:gd name="connsiteX284" fmla="*/ 10920429 w 12191993"/>
              <a:gd name="connsiteY284" fmla="*/ 3334577 h 4381499"/>
              <a:gd name="connsiteX285" fmla="*/ 10920072 w 12191993"/>
              <a:gd name="connsiteY285" fmla="*/ 3337255 h 4381499"/>
              <a:gd name="connsiteX286" fmla="*/ 10920072 w 12191993"/>
              <a:gd name="connsiteY286" fmla="*/ 3392061 h 4381499"/>
              <a:gd name="connsiteX287" fmla="*/ 10917037 w 12191993"/>
              <a:gd name="connsiteY287" fmla="*/ 3392061 h 4381499"/>
              <a:gd name="connsiteX288" fmla="*/ 10904005 w 12191993"/>
              <a:gd name="connsiteY288" fmla="*/ 3405093 h 4381499"/>
              <a:gd name="connsiteX289" fmla="*/ 10917037 w 12191993"/>
              <a:gd name="connsiteY289" fmla="*/ 3418125 h 4381499"/>
              <a:gd name="connsiteX290" fmla="*/ 10933104 w 12191993"/>
              <a:gd name="connsiteY290" fmla="*/ 3418125 h 4381499"/>
              <a:gd name="connsiteX291" fmla="*/ 10942209 w 12191993"/>
              <a:gd name="connsiteY291" fmla="*/ 3414376 h 4381499"/>
              <a:gd name="connsiteX292" fmla="*/ 10945958 w 12191993"/>
              <a:gd name="connsiteY292" fmla="*/ 3405093 h 4381499"/>
              <a:gd name="connsiteX293" fmla="*/ 10945958 w 12191993"/>
              <a:gd name="connsiteY293" fmla="*/ 3337255 h 4381499"/>
              <a:gd name="connsiteX294" fmla="*/ 10945601 w 12191993"/>
              <a:gd name="connsiteY294" fmla="*/ 3334577 h 4381499"/>
              <a:gd name="connsiteX295" fmla="*/ 0 w 12191993"/>
              <a:gd name="connsiteY295" fmla="*/ 0 h 4381499"/>
              <a:gd name="connsiteX296" fmla="*/ 12191993 w 12191993"/>
              <a:gd name="connsiteY296" fmla="*/ 0 h 4381499"/>
              <a:gd name="connsiteX297" fmla="*/ 12191993 w 12191993"/>
              <a:gd name="connsiteY297" fmla="*/ 4381499 h 4381499"/>
              <a:gd name="connsiteX298" fmla="*/ 8153396 w 12191993"/>
              <a:gd name="connsiteY298" fmla="*/ 4381499 h 4381499"/>
              <a:gd name="connsiteX299" fmla="*/ 0 w 12191993"/>
              <a:gd name="connsiteY299" fmla="*/ 4381499 h 438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12191993" h="4381499">
                <a:moveTo>
                  <a:pt x="11561680" y="3678588"/>
                </a:moveTo>
                <a:lnTo>
                  <a:pt x="11582389" y="3678588"/>
                </a:lnTo>
                <a:lnTo>
                  <a:pt x="11582389" y="3686265"/>
                </a:lnTo>
                <a:cubicBezTo>
                  <a:pt x="11582389" y="3693227"/>
                  <a:pt x="11575427" y="3697690"/>
                  <a:pt x="11565251" y="3697512"/>
                </a:cubicBezTo>
                <a:cubicBezTo>
                  <a:pt x="11556325" y="3697512"/>
                  <a:pt x="11550790" y="3693763"/>
                  <a:pt x="11550790" y="3687693"/>
                </a:cubicBezTo>
                <a:cubicBezTo>
                  <a:pt x="11550790" y="3682337"/>
                  <a:pt x="11555254" y="3678588"/>
                  <a:pt x="11561680" y="3678588"/>
                </a:cubicBezTo>
                <a:close/>
                <a:moveTo>
                  <a:pt x="11024150" y="3645205"/>
                </a:moveTo>
                <a:cubicBezTo>
                  <a:pt x="11033433" y="3645205"/>
                  <a:pt x="11039681" y="3650917"/>
                  <a:pt x="11039681" y="3659665"/>
                </a:cubicBezTo>
                <a:lnTo>
                  <a:pt x="11039681" y="3680731"/>
                </a:lnTo>
                <a:cubicBezTo>
                  <a:pt x="11039681" y="3689300"/>
                  <a:pt x="11033433" y="3695191"/>
                  <a:pt x="11024150" y="3695191"/>
                </a:cubicBezTo>
                <a:cubicBezTo>
                  <a:pt x="11014510" y="3695191"/>
                  <a:pt x="11008083" y="3688764"/>
                  <a:pt x="11008083" y="3680909"/>
                </a:cubicBezTo>
                <a:lnTo>
                  <a:pt x="11008083" y="3659487"/>
                </a:lnTo>
                <a:cubicBezTo>
                  <a:pt x="11008083" y="3651632"/>
                  <a:pt x="11014688" y="3645205"/>
                  <a:pt x="11024150" y="3645205"/>
                </a:cubicBezTo>
                <a:close/>
                <a:moveTo>
                  <a:pt x="10934889" y="3645026"/>
                </a:moveTo>
                <a:cubicBezTo>
                  <a:pt x="10944351" y="3645026"/>
                  <a:pt x="10950599" y="3650560"/>
                  <a:pt x="10950599" y="3659308"/>
                </a:cubicBezTo>
                <a:lnTo>
                  <a:pt x="10950599" y="3680909"/>
                </a:lnTo>
                <a:cubicBezTo>
                  <a:pt x="10950599" y="3689657"/>
                  <a:pt x="10944529" y="3695191"/>
                  <a:pt x="10934889" y="3695191"/>
                </a:cubicBezTo>
                <a:cubicBezTo>
                  <a:pt x="10925249" y="3695191"/>
                  <a:pt x="10919000" y="3689657"/>
                  <a:pt x="10919000" y="3680909"/>
                </a:cubicBezTo>
                <a:lnTo>
                  <a:pt x="10919000" y="3659308"/>
                </a:lnTo>
                <a:cubicBezTo>
                  <a:pt x="10919000" y="3650739"/>
                  <a:pt x="10925427" y="3645026"/>
                  <a:pt x="10934889" y="3645026"/>
                </a:cubicBezTo>
                <a:close/>
                <a:moveTo>
                  <a:pt x="11271582" y="3643420"/>
                </a:moveTo>
                <a:cubicBezTo>
                  <a:pt x="11280865" y="3643420"/>
                  <a:pt x="11287113" y="3648954"/>
                  <a:pt x="11287113" y="3657880"/>
                </a:cubicBezTo>
                <a:lnTo>
                  <a:pt x="11287113" y="3661986"/>
                </a:lnTo>
                <a:lnTo>
                  <a:pt x="11255693" y="3661986"/>
                </a:lnTo>
                <a:lnTo>
                  <a:pt x="11255693" y="3657880"/>
                </a:lnTo>
                <a:cubicBezTo>
                  <a:pt x="11255693" y="3648954"/>
                  <a:pt x="11261942" y="3643241"/>
                  <a:pt x="11271582" y="3643420"/>
                </a:cubicBezTo>
                <a:close/>
                <a:moveTo>
                  <a:pt x="11369234" y="3626638"/>
                </a:moveTo>
                <a:cubicBezTo>
                  <a:pt x="11357808" y="3626638"/>
                  <a:pt x="11349061" y="3632530"/>
                  <a:pt x="11345847" y="3640920"/>
                </a:cubicBezTo>
                <a:lnTo>
                  <a:pt x="11344597" y="3640920"/>
                </a:lnTo>
                <a:lnTo>
                  <a:pt x="11344597" y="3628602"/>
                </a:lnTo>
                <a:lnTo>
                  <a:pt x="11324603" y="3628602"/>
                </a:lnTo>
                <a:lnTo>
                  <a:pt x="11324603" y="3711972"/>
                </a:lnTo>
                <a:lnTo>
                  <a:pt x="11344597" y="3711972"/>
                </a:lnTo>
                <a:lnTo>
                  <a:pt x="11344597" y="3659129"/>
                </a:lnTo>
                <a:cubicBezTo>
                  <a:pt x="11344597" y="3651631"/>
                  <a:pt x="11351024" y="3645205"/>
                  <a:pt x="11360486" y="3645205"/>
                </a:cubicBezTo>
                <a:cubicBezTo>
                  <a:pt x="11369234" y="3645205"/>
                  <a:pt x="11375125" y="3650560"/>
                  <a:pt x="11375125" y="3659129"/>
                </a:cubicBezTo>
                <a:lnTo>
                  <a:pt x="11375125" y="3711793"/>
                </a:lnTo>
                <a:lnTo>
                  <a:pt x="11395119" y="3711793"/>
                </a:lnTo>
                <a:lnTo>
                  <a:pt x="11395119" y="3651631"/>
                </a:lnTo>
                <a:cubicBezTo>
                  <a:pt x="11395119" y="3636457"/>
                  <a:pt x="11384586" y="3626460"/>
                  <a:pt x="11369234" y="3626638"/>
                </a:cubicBezTo>
                <a:close/>
                <a:moveTo>
                  <a:pt x="10774577" y="3626638"/>
                </a:moveTo>
                <a:cubicBezTo>
                  <a:pt x="10763151" y="3626638"/>
                  <a:pt x="10754404" y="3632530"/>
                  <a:pt x="10751190" y="3640920"/>
                </a:cubicBezTo>
                <a:lnTo>
                  <a:pt x="10749940" y="3640920"/>
                </a:lnTo>
                <a:lnTo>
                  <a:pt x="10749940" y="3628602"/>
                </a:lnTo>
                <a:lnTo>
                  <a:pt x="10729946" y="3628602"/>
                </a:lnTo>
                <a:lnTo>
                  <a:pt x="10729946" y="3711972"/>
                </a:lnTo>
                <a:lnTo>
                  <a:pt x="10749940" y="3711972"/>
                </a:lnTo>
                <a:lnTo>
                  <a:pt x="10749940" y="3659129"/>
                </a:lnTo>
                <a:cubicBezTo>
                  <a:pt x="10749940" y="3651631"/>
                  <a:pt x="10756367" y="3645205"/>
                  <a:pt x="10765829" y="3645205"/>
                </a:cubicBezTo>
                <a:cubicBezTo>
                  <a:pt x="10774577" y="3645205"/>
                  <a:pt x="10780468" y="3650560"/>
                  <a:pt x="10780468" y="3659129"/>
                </a:cubicBezTo>
                <a:lnTo>
                  <a:pt x="10780468" y="3711793"/>
                </a:lnTo>
                <a:lnTo>
                  <a:pt x="10800462" y="3711793"/>
                </a:lnTo>
                <a:lnTo>
                  <a:pt x="10800462" y="3651631"/>
                </a:lnTo>
                <a:cubicBezTo>
                  <a:pt x="10800462" y="3636457"/>
                  <a:pt x="10789929" y="3626460"/>
                  <a:pt x="10774577" y="3626638"/>
                </a:cubicBezTo>
                <a:close/>
                <a:moveTo>
                  <a:pt x="11567929" y="3626460"/>
                </a:moveTo>
                <a:cubicBezTo>
                  <a:pt x="11547756" y="3626460"/>
                  <a:pt x="11533831" y="3636636"/>
                  <a:pt x="11533831" y="3652167"/>
                </a:cubicBezTo>
                <a:lnTo>
                  <a:pt x="11533831" y="3655202"/>
                </a:lnTo>
                <a:lnTo>
                  <a:pt x="11553647" y="3655202"/>
                </a:lnTo>
                <a:lnTo>
                  <a:pt x="11553647" y="3653417"/>
                </a:lnTo>
                <a:cubicBezTo>
                  <a:pt x="11553647" y="3647347"/>
                  <a:pt x="11559538" y="3643420"/>
                  <a:pt x="11567572" y="3643420"/>
                </a:cubicBezTo>
                <a:cubicBezTo>
                  <a:pt x="11576855" y="3643420"/>
                  <a:pt x="11582567" y="3648597"/>
                  <a:pt x="11582567" y="3656630"/>
                </a:cubicBezTo>
                <a:lnTo>
                  <a:pt x="11582567" y="3664128"/>
                </a:lnTo>
                <a:lnTo>
                  <a:pt x="11558467" y="3664128"/>
                </a:lnTo>
                <a:cubicBezTo>
                  <a:pt x="11541864" y="3664128"/>
                  <a:pt x="11530796" y="3674125"/>
                  <a:pt x="11530796" y="3689300"/>
                </a:cubicBezTo>
                <a:cubicBezTo>
                  <a:pt x="11530796" y="3704117"/>
                  <a:pt x="11541864" y="3713936"/>
                  <a:pt x="11558467" y="3713936"/>
                </a:cubicBezTo>
                <a:cubicBezTo>
                  <a:pt x="11570071" y="3713936"/>
                  <a:pt x="11578461" y="3708759"/>
                  <a:pt x="11582032" y="3700547"/>
                </a:cubicBezTo>
                <a:lnTo>
                  <a:pt x="11583282" y="3700547"/>
                </a:lnTo>
                <a:lnTo>
                  <a:pt x="11583282" y="3711793"/>
                </a:lnTo>
                <a:lnTo>
                  <a:pt x="11602383" y="3711793"/>
                </a:lnTo>
                <a:lnTo>
                  <a:pt x="11602383" y="3654666"/>
                </a:lnTo>
                <a:cubicBezTo>
                  <a:pt x="11602383" y="3637528"/>
                  <a:pt x="11588994" y="3626460"/>
                  <a:pt x="11567929" y="3626460"/>
                </a:cubicBezTo>
                <a:close/>
                <a:moveTo>
                  <a:pt x="11520263" y="3626460"/>
                </a:moveTo>
                <a:cubicBezTo>
                  <a:pt x="11509195" y="3626460"/>
                  <a:pt x="11501161" y="3632530"/>
                  <a:pt x="11498126" y="3642884"/>
                </a:cubicBezTo>
                <a:lnTo>
                  <a:pt x="11496876" y="3642884"/>
                </a:lnTo>
                <a:lnTo>
                  <a:pt x="11496876" y="3628424"/>
                </a:lnTo>
                <a:lnTo>
                  <a:pt x="11476882" y="3628424"/>
                </a:lnTo>
                <a:lnTo>
                  <a:pt x="11476882" y="3711793"/>
                </a:lnTo>
                <a:lnTo>
                  <a:pt x="11496876" y="3711793"/>
                </a:lnTo>
                <a:lnTo>
                  <a:pt x="11496876" y="3667342"/>
                </a:lnTo>
                <a:cubicBezTo>
                  <a:pt x="11496876" y="3655916"/>
                  <a:pt x="11505267" y="3646811"/>
                  <a:pt x="11519549" y="3646811"/>
                </a:cubicBezTo>
                <a:lnTo>
                  <a:pt x="11523298" y="3646811"/>
                </a:lnTo>
                <a:lnTo>
                  <a:pt x="11523298" y="3626460"/>
                </a:lnTo>
                <a:close/>
                <a:moveTo>
                  <a:pt x="11271582" y="3626460"/>
                </a:moveTo>
                <a:cubicBezTo>
                  <a:pt x="11249802" y="3626460"/>
                  <a:pt x="11235699" y="3639492"/>
                  <a:pt x="11235699" y="3659308"/>
                </a:cubicBezTo>
                <a:lnTo>
                  <a:pt x="11235699" y="3680909"/>
                </a:lnTo>
                <a:cubicBezTo>
                  <a:pt x="11235699" y="3700725"/>
                  <a:pt x="11250159" y="3713757"/>
                  <a:pt x="11272117" y="3713757"/>
                </a:cubicBezTo>
                <a:cubicBezTo>
                  <a:pt x="11293005" y="3713757"/>
                  <a:pt x="11307108" y="3703046"/>
                  <a:pt x="11307108" y="3686800"/>
                </a:cubicBezTo>
                <a:lnTo>
                  <a:pt x="11307108" y="3686265"/>
                </a:lnTo>
                <a:lnTo>
                  <a:pt x="11287113" y="3686265"/>
                </a:lnTo>
                <a:lnTo>
                  <a:pt x="11287113" y="3686622"/>
                </a:lnTo>
                <a:cubicBezTo>
                  <a:pt x="11287113" y="3692870"/>
                  <a:pt x="11281044" y="3696976"/>
                  <a:pt x="11272117" y="3696976"/>
                </a:cubicBezTo>
                <a:cubicBezTo>
                  <a:pt x="11261942" y="3696976"/>
                  <a:pt x="11255693" y="3691263"/>
                  <a:pt x="11255693" y="3682337"/>
                </a:cubicBezTo>
                <a:lnTo>
                  <a:pt x="11255693" y="3677339"/>
                </a:lnTo>
                <a:lnTo>
                  <a:pt x="11307108" y="3677339"/>
                </a:lnTo>
                <a:lnTo>
                  <a:pt x="11307108" y="3659308"/>
                </a:lnTo>
                <a:cubicBezTo>
                  <a:pt x="11307108" y="3639492"/>
                  <a:pt x="11293005" y="3626460"/>
                  <a:pt x="11271582" y="3626460"/>
                </a:cubicBezTo>
                <a:close/>
                <a:moveTo>
                  <a:pt x="11187141" y="3626460"/>
                </a:moveTo>
                <a:cubicBezTo>
                  <a:pt x="11165897" y="3626460"/>
                  <a:pt x="11151972" y="3639314"/>
                  <a:pt x="11151972" y="3658951"/>
                </a:cubicBezTo>
                <a:lnTo>
                  <a:pt x="11151972" y="3681266"/>
                </a:lnTo>
                <a:cubicBezTo>
                  <a:pt x="11151972" y="3701082"/>
                  <a:pt x="11165897" y="3713757"/>
                  <a:pt x="11187141" y="3713757"/>
                </a:cubicBezTo>
                <a:cubicBezTo>
                  <a:pt x="11208563" y="3713757"/>
                  <a:pt x="11222488" y="3700904"/>
                  <a:pt x="11222488" y="3681266"/>
                </a:cubicBezTo>
                <a:lnTo>
                  <a:pt x="11222488" y="3679303"/>
                </a:lnTo>
                <a:lnTo>
                  <a:pt x="11202494" y="3679303"/>
                </a:lnTo>
                <a:lnTo>
                  <a:pt x="11202494" y="3681266"/>
                </a:lnTo>
                <a:cubicBezTo>
                  <a:pt x="11202494" y="3689657"/>
                  <a:pt x="11196245" y="3695191"/>
                  <a:pt x="11187141" y="3695191"/>
                </a:cubicBezTo>
                <a:cubicBezTo>
                  <a:pt x="11178036" y="3695191"/>
                  <a:pt x="11171966" y="3689835"/>
                  <a:pt x="11171966" y="3681266"/>
                </a:cubicBezTo>
                <a:lnTo>
                  <a:pt x="11171966" y="3658951"/>
                </a:lnTo>
                <a:cubicBezTo>
                  <a:pt x="11171966" y="3650560"/>
                  <a:pt x="11178036" y="3645026"/>
                  <a:pt x="11187141" y="3645026"/>
                </a:cubicBezTo>
                <a:cubicBezTo>
                  <a:pt x="11196245" y="3645026"/>
                  <a:pt x="11202494" y="3650382"/>
                  <a:pt x="11202494" y="3658951"/>
                </a:cubicBezTo>
                <a:lnTo>
                  <a:pt x="11202494" y="3660915"/>
                </a:lnTo>
                <a:lnTo>
                  <a:pt x="11222488" y="3660915"/>
                </a:lnTo>
                <a:lnTo>
                  <a:pt x="11222488" y="3658951"/>
                </a:lnTo>
                <a:cubicBezTo>
                  <a:pt x="11222488" y="3639314"/>
                  <a:pt x="11208563" y="3626460"/>
                  <a:pt x="11187141" y="3626460"/>
                </a:cubicBezTo>
                <a:close/>
                <a:moveTo>
                  <a:pt x="11105378" y="3626460"/>
                </a:moveTo>
                <a:cubicBezTo>
                  <a:pt x="11086276" y="3626460"/>
                  <a:pt x="11073422" y="3635565"/>
                  <a:pt x="11073422" y="3652167"/>
                </a:cubicBezTo>
                <a:cubicBezTo>
                  <a:pt x="11073422" y="3683766"/>
                  <a:pt x="11119659" y="3673947"/>
                  <a:pt x="11119659" y="3688943"/>
                </a:cubicBezTo>
                <a:cubicBezTo>
                  <a:pt x="11119659" y="3693941"/>
                  <a:pt x="11114839" y="3697333"/>
                  <a:pt x="11106627" y="3697333"/>
                </a:cubicBezTo>
                <a:cubicBezTo>
                  <a:pt x="11098058" y="3697333"/>
                  <a:pt x="11092881" y="3693584"/>
                  <a:pt x="11092881" y="3687693"/>
                </a:cubicBezTo>
                <a:lnTo>
                  <a:pt x="11092881" y="3686265"/>
                </a:lnTo>
                <a:lnTo>
                  <a:pt x="11072351" y="3686265"/>
                </a:lnTo>
                <a:lnTo>
                  <a:pt x="11072351" y="3687693"/>
                </a:lnTo>
                <a:cubicBezTo>
                  <a:pt x="11072351" y="3703046"/>
                  <a:pt x="11085740" y="3713757"/>
                  <a:pt x="11106806" y="3713579"/>
                </a:cubicBezTo>
                <a:cubicBezTo>
                  <a:pt x="11127336" y="3713579"/>
                  <a:pt x="11140368" y="3703581"/>
                  <a:pt x="11140368" y="3686800"/>
                </a:cubicBezTo>
                <a:cubicBezTo>
                  <a:pt x="11140368" y="3654666"/>
                  <a:pt x="11093952" y="3665199"/>
                  <a:pt x="11093952" y="3650382"/>
                </a:cubicBezTo>
                <a:cubicBezTo>
                  <a:pt x="11093952" y="3645740"/>
                  <a:pt x="11098415" y="3642706"/>
                  <a:pt x="11105913" y="3642706"/>
                </a:cubicBezTo>
                <a:cubicBezTo>
                  <a:pt x="11113411" y="3642706"/>
                  <a:pt x="11118231" y="3646097"/>
                  <a:pt x="11118231" y="3651275"/>
                </a:cubicBezTo>
                <a:lnTo>
                  <a:pt x="11118231" y="3652524"/>
                </a:lnTo>
                <a:lnTo>
                  <a:pt x="11138583" y="3652524"/>
                </a:lnTo>
                <a:lnTo>
                  <a:pt x="11138583" y="3651096"/>
                </a:lnTo>
                <a:cubicBezTo>
                  <a:pt x="11138583" y="3636636"/>
                  <a:pt x="11125729" y="3626460"/>
                  <a:pt x="11105378" y="3626460"/>
                </a:cubicBezTo>
                <a:close/>
                <a:moveTo>
                  <a:pt x="11032719" y="3626460"/>
                </a:moveTo>
                <a:cubicBezTo>
                  <a:pt x="11021294" y="3626460"/>
                  <a:pt x="11012725" y="3632351"/>
                  <a:pt x="11009511" y="3640742"/>
                </a:cubicBezTo>
                <a:lnTo>
                  <a:pt x="11008261" y="3640742"/>
                </a:lnTo>
                <a:lnTo>
                  <a:pt x="11008261" y="3628424"/>
                </a:lnTo>
                <a:lnTo>
                  <a:pt x="10988267" y="3628424"/>
                </a:lnTo>
                <a:lnTo>
                  <a:pt x="10988267" y="3741785"/>
                </a:lnTo>
                <a:lnTo>
                  <a:pt x="11008261" y="3741785"/>
                </a:lnTo>
                <a:lnTo>
                  <a:pt x="11008261" y="3699475"/>
                </a:lnTo>
                <a:lnTo>
                  <a:pt x="11009511" y="3699475"/>
                </a:lnTo>
                <a:cubicBezTo>
                  <a:pt x="11012725" y="3707687"/>
                  <a:pt x="11021294" y="3713757"/>
                  <a:pt x="11032719" y="3713757"/>
                </a:cubicBezTo>
                <a:cubicBezTo>
                  <a:pt x="11048607" y="3713757"/>
                  <a:pt x="11059676" y="3702867"/>
                  <a:pt x="11059676" y="3686443"/>
                </a:cubicBezTo>
                <a:lnTo>
                  <a:pt x="11059676" y="3653774"/>
                </a:lnTo>
                <a:cubicBezTo>
                  <a:pt x="11059676" y="3637528"/>
                  <a:pt x="11048607" y="3626460"/>
                  <a:pt x="11032719" y="3626460"/>
                </a:cubicBezTo>
                <a:close/>
                <a:moveTo>
                  <a:pt x="10934889" y="3626460"/>
                </a:moveTo>
                <a:cubicBezTo>
                  <a:pt x="10913288" y="3626460"/>
                  <a:pt x="10899006" y="3639492"/>
                  <a:pt x="10899006" y="3659308"/>
                </a:cubicBezTo>
                <a:lnTo>
                  <a:pt x="10899006" y="3680909"/>
                </a:lnTo>
                <a:cubicBezTo>
                  <a:pt x="10899006" y="3700903"/>
                  <a:pt x="10913288" y="3713757"/>
                  <a:pt x="10934889" y="3713757"/>
                </a:cubicBezTo>
                <a:cubicBezTo>
                  <a:pt x="10956490" y="3713757"/>
                  <a:pt x="10970593" y="3700725"/>
                  <a:pt x="10970593" y="3680909"/>
                </a:cubicBezTo>
                <a:lnTo>
                  <a:pt x="10970593" y="3659308"/>
                </a:lnTo>
                <a:cubicBezTo>
                  <a:pt x="10970593" y="3639492"/>
                  <a:pt x="10956490" y="3626460"/>
                  <a:pt x="10934889" y="3626460"/>
                </a:cubicBezTo>
                <a:close/>
                <a:moveTo>
                  <a:pt x="11422611" y="3606644"/>
                </a:moveTo>
                <a:lnTo>
                  <a:pt x="11422611" y="3622175"/>
                </a:lnTo>
                <a:cubicBezTo>
                  <a:pt x="11422611" y="3626281"/>
                  <a:pt x="11420291" y="3628424"/>
                  <a:pt x="11416542" y="3628424"/>
                </a:cubicBezTo>
                <a:lnTo>
                  <a:pt x="11407080" y="3628424"/>
                </a:lnTo>
                <a:lnTo>
                  <a:pt x="11407080" y="3646276"/>
                </a:lnTo>
                <a:lnTo>
                  <a:pt x="11421183" y="3646276"/>
                </a:lnTo>
                <a:lnTo>
                  <a:pt x="11421183" y="3688943"/>
                </a:lnTo>
                <a:cubicBezTo>
                  <a:pt x="11421183" y="3702867"/>
                  <a:pt x="11431002" y="3711793"/>
                  <a:pt x="11445641" y="3711793"/>
                </a:cubicBezTo>
                <a:lnTo>
                  <a:pt x="11459565" y="3711793"/>
                </a:lnTo>
                <a:lnTo>
                  <a:pt x="11459565" y="3693227"/>
                </a:lnTo>
                <a:lnTo>
                  <a:pt x="11450818" y="3693227"/>
                </a:lnTo>
                <a:cubicBezTo>
                  <a:pt x="11444927" y="3693227"/>
                  <a:pt x="11441178" y="3689835"/>
                  <a:pt x="11441178" y="3683765"/>
                </a:cubicBezTo>
                <a:lnTo>
                  <a:pt x="11441178" y="3646276"/>
                </a:lnTo>
                <a:lnTo>
                  <a:pt x="11441178" y="3646097"/>
                </a:lnTo>
                <a:lnTo>
                  <a:pt x="11460637" y="3646097"/>
                </a:lnTo>
                <a:lnTo>
                  <a:pt x="11460637" y="3628245"/>
                </a:lnTo>
                <a:lnTo>
                  <a:pt x="11441356" y="3628245"/>
                </a:lnTo>
                <a:lnTo>
                  <a:pt x="11441356" y="3606644"/>
                </a:lnTo>
                <a:close/>
                <a:moveTo>
                  <a:pt x="10685494" y="3600039"/>
                </a:moveTo>
                <a:lnTo>
                  <a:pt x="10685494" y="3711794"/>
                </a:lnTo>
                <a:lnTo>
                  <a:pt x="10706738" y="3711794"/>
                </a:lnTo>
                <a:lnTo>
                  <a:pt x="10706738" y="3600039"/>
                </a:lnTo>
                <a:close/>
                <a:moveTo>
                  <a:pt x="10951491" y="3595754"/>
                </a:moveTo>
                <a:cubicBezTo>
                  <a:pt x="10944529" y="3595754"/>
                  <a:pt x="10940066" y="3600396"/>
                  <a:pt x="10940066" y="3607001"/>
                </a:cubicBezTo>
                <a:cubicBezTo>
                  <a:pt x="10940066" y="3613785"/>
                  <a:pt x="10944529" y="3618248"/>
                  <a:pt x="10951491" y="3618426"/>
                </a:cubicBezTo>
                <a:cubicBezTo>
                  <a:pt x="10958275" y="3618426"/>
                  <a:pt x="10962738" y="3613785"/>
                  <a:pt x="10962738" y="3607001"/>
                </a:cubicBezTo>
                <a:cubicBezTo>
                  <a:pt x="10962738" y="3600217"/>
                  <a:pt x="10958097" y="3595754"/>
                  <a:pt x="10951491" y="3595754"/>
                </a:cubicBezTo>
                <a:close/>
                <a:moveTo>
                  <a:pt x="10918465" y="3595754"/>
                </a:moveTo>
                <a:cubicBezTo>
                  <a:pt x="10911681" y="3595754"/>
                  <a:pt x="10907218" y="3600396"/>
                  <a:pt x="10907218" y="3607001"/>
                </a:cubicBezTo>
                <a:cubicBezTo>
                  <a:pt x="10907218" y="3613785"/>
                  <a:pt x="10911681" y="3618248"/>
                  <a:pt x="10918465" y="3618426"/>
                </a:cubicBezTo>
                <a:cubicBezTo>
                  <a:pt x="10925427" y="3618426"/>
                  <a:pt x="10929712" y="3613785"/>
                  <a:pt x="10929712" y="3607001"/>
                </a:cubicBezTo>
                <a:cubicBezTo>
                  <a:pt x="10929712" y="3600217"/>
                  <a:pt x="10925249" y="3595754"/>
                  <a:pt x="10918465" y="3595754"/>
                </a:cubicBezTo>
                <a:close/>
                <a:moveTo>
                  <a:pt x="11620949" y="3595040"/>
                </a:moveTo>
                <a:lnTo>
                  <a:pt x="11620949" y="3689478"/>
                </a:lnTo>
                <a:cubicBezTo>
                  <a:pt x="11620949" y="3703046"/>
                  <a:pt x="11630411" y="3711793"/>
                  <a:pt x="11644692" y="3711793"/>
                </a:cubicBezTo>
                <a:lnTo>
                  <a:pt x="11654690" y="3711793"/>
                </a:lnTo>
                <a:lnTo>
                  <a:pt x="11654690" y="3693227"/>
                </a:lnTo>
                <a:lnTo>
                  <a:pt x="11650048" y="3693227"/>
                </a:lnTo>
                <a:cubicBezTo>
                  <a:pt x="11644514" y="3693227"/>
                  <a:pt x="11640943" y="3690014"/>
                  <a:pt x="11640943" y="3684301"/>
                </a:cubicBezTo>
                <a:lnTo>
                  <a:pt x="11640943" y="3595040"/>
                </a:lnTo>
                <a:close/>
                <a:moveTo>
                  <a:pt x="10820278" y="3595040"/>
                </a:moveTo>
                <a:lnTo>
                  <a:pt x="10820278" y="3711793"/>
                </a:lnTo>
                <a:lnTo>
                  <a:pt x="10840272" y="3711793"/>
                </a:lnTo>
                <a:lnTo>
                  <a:pt x="10840272" y="3687157"/>
                </a:lnTo>
                <a:lnTo>
                  <a:pt x="10849913" y="3676625"/>
                </a:lnTo>
                <a:lnTo>
                  <a:pt x="10870621" y="3711793"/>
                </a:lnTo>
                <a:lnTo>
                  <a:pt x="10894186" y="3711793"/>
                </a:lnTo>
                <a:lnTo>
                  <a:pt x="10862945" y="3662164"/>
                </a:lnTo>
                <a:lnTo>
                  <a:pt x="10893651" y="3628424"/>
                </a:lnTo>
                <a:lnTo>
                  <a:pt x="10870086" y="3628424"/>
                </a:lnTo>
                <a:lnTo>
                  <a:pt x="10841701" y="3661272"/>
                </a:lnTo>
                <a:lnTo>
                  <a:pt x="10840272" y="3661272"/>
                </a:lnTo>
                <a:lnTo>
                  <a:pt x="10840272" y="3595040"/>
                </a:lnTo>
                <a:close/>
                <a:moveTo>
                  <a:pt x="11203029" y="3445617"/>
                </a:moveTo>
                <a:cubicBezTo>
                  <a:pt x="11195888" y="3445617"/>
                  <a:pt x="11189997" y="3451508"/>
                  <a:pt x="11189997" y="3458649"/>
                </a:cubicBezTo>
                <a:cubicBezTo>
                  <a:pt x="11189997" y="3465968"/>
                  <a:pt x="11195710" y="3471681"/>
                  <a:pt x="11202851" y="3471681"/>
                </a:cubicBezTo>
                <a:lnTo>
                  <a:pt x="11205885" y="3471681"/>
                </a:lnTo>
                <a:lnTo>
                  <a:pt x="11205885" y="3495960"/>
                </a:lnTo>
                <a:lnTo>
                  <a:pt x="11231950" y="3495960"/>
                </a:lnTo>
                <a:lnTo>
                  <a:pt x="11231950" y="3458649"/>
                </a:lnTo>
                <a:cubicBezTo>
                  <a:pt x="11231950" y="3455257"/>
                  <a:pt x="11230522" y="3451865"/>
                  <a:pt x="11228201" y="3449366"/>
                </a:cubicBezTo>
                <a:cubicBezTo>
                  <a:pt x="11225701" y="3446867"/>
                  <a:pt x="11222488" y="3445617"/>
                  <a:pt x="11219096" y="3445617"/>
                </a:cubicBezTo>
                <a:close/>
                <a:moveTo>
                  <a:pt x="10773862" y="3445617"/>
                </a:moveTo>
                <a:cubicBezTo>
                  <a:pt x="10766721" y="3445617"/>
                  <a:pt x="10760830" y="3451508"/>
                  <a:pt x="10760830" y="3458649"/>
                </a:cubicBezTo>
                <a:cubicBezTo>
                  <a:pt x="10760651" y="3465968"/>
                  <a:pt x="10766543" y="3471681"/>
                  <a:pt x="10773684" y="3471681"/>
                </a:cubicBezTo>
                <a:lnTo>
                  <a:pt x="10776718" y="3471681"/>
                </a:lnTo>
                <a:lnTo>
                  <a:pt x="10776718" y="3495960"/>
                </a:lnTo>
                <a:lnTo>
                  <a:pt x="10802783" y="3495960"/>
                </a:lnTo>
                <a:lnTo>
                  <a:pt x="10802783" y="3458649"/>
                </a:lnTo>
                <a:cubicBezTo>
                  <a:pt x="10802783" y="3455257"/>
                  <a:pt x="10801354" y="3451865"/>
                  <a:pt x="10799034" y="3449366"/>
                </a:cubicBezTo>
                <a:cubicBezTo>
                  <a:pt x="10796534" y="3446867"/>
                  <a:pt x="10793321" y="3445617"/>
                  <a:pt x="10789929" y="3445617"/>
                </a:cubicBezTo>
                <a:close/>
                <a:moveTo>
                  <a:pt x="11158220" y="3368852"/>
                </a:moveTo>
                <a:cubicBezTo>
                  <a:pt x="11123408" y="3374387"/>
                  <a:pt x="11099843" y="3407235"/>
                  <a:pt x="11105377" y="3442046"/>
                </a:cubicBezTo>
                <a:cubicBezTo>
                  <a:pt x="11110376" y="3473466"/>
                  <a:pt x="11137690" y="3495782"/>
                  <a:pt x="11168396" y="3495782"/>
                </a:cubicBezTo>
                <a:cubicBezTo>
                  <a:pt x="11171788" y="3495782"/>
                  <a:pt x="11175180" y="3495603"/>
                  <a:pt x="11178750" y="3495067"/>
                </a:cubicBezTo>
                <a:cubicBezTo>
                  <a:pt x="11185712" y="3493818"/>
                  <a:pt x="11190532" y="3487212"/>
                  <a:pt x="11189461" y="3480072"/>
                </a:cubicBezTo>
                <a:cubicBezTo>
                  <a:pt x="11188212" y="3473109"/>
                  <a:pt x="11181606" y="3468289"/>
                  <a:pt x="11174466" y="3469360"/>
                </a:cubicBezTo>
                <a:cubicBezTo>
                  <a:pt x="11153935" y="3472752"/>
                  <a:pt x="11134477" y="3458649"/>
                  <a:pt x="11131085" y="3438119"/>
                </a:cubicBezTo>
                <a:cubicBezTo>
                  <a:pt x="11127693" y="3417589"/>
                  <a:pt x="11141796" y="3398130"/>
                  <a:pt x="11162326" y="3394738"/>
                </a:cubicBezTo>
                <a:cubicBezTo>
                  <a:pt x="11182856" y="3391346"/>
                  <a:pt x="11202315" y="3405449"/>
                  <a:pt x="11205707" y="3425979"/>
                </a:cubicBezTo>
                <a:cubicBezTo>
                  <a:pt x="11206956" y="3432942"/>
                  <a:pt x="11213562" y="3437762"/>
                  <a:pt x="11220703" y="3436691"/>
                </a:cubicBezTo>
                <a:cubicBezTo>
                  <a:pt x="11227665" y="3435441"/>
                  <a:pt x="11232485" y="3428836"/>
                  <a:pt x="11231414" y="3421695"/>
                </a:cubicBezTo>
                <a:cubicBezTo>
                  <a:pt x="11225880" y="3386883"/>
                  <a:pt x="11193032" y="3363318"/>
                  <a:pt x="11158220" y="3368852"/>
                </a:cubicBezTo>
                <a:close/>
                <a:moveTo>
                  <a:pt x="11036111" y="3368852"/>
                </a:moveTo>
                <a:cubicBezTo>
                  <a:pt x="11001300" y="3363318"/>
                  <a:pt x="10968452" y="3386883"/>
                  <a:pt x="10962917" y="3421695"/>
                </a:cubicBezTo>
                <a:cubicBezTo>
                  <a:pt x="10957383" y="3456507"/>
                  <a:pt x="10980948" y="3489355"/>
                  <a:pt x="11015760" y="3494889"/>
                </a:cubicBezTo>
                <a:cubicBezTo>
                  <a:pt x="11019330" y="3495424"/>
                  <a:pt x="11022722" y="3495782"/>
                  <a:pt x="11026114" y="3495782"/>
                </a:cubicBezTo>
                <a:cubicBezTo>
                  <a:pt x="11039325" y="3495782"/>
                  <a:pt x="11052357" y="3491676"/>
                  <a:pt x="11063247" y="3483642"/>
                </a:cubicBezTo>
                <a:cubicBezTo>
                  <a:pt x="11077172" y="3473645"/>
                  <a:pt x="11086276" y="3458828"/>
                  <a:pt x="11088954" y="3442046"/>
                </a:cubicBezTo>
                <a:cubicBezTo>
                  <a:pt x="11090204" y="3434906"/>
                  <a:pt x="11085384" y="3428122"/>
                  <a:pt x="11078243" y="3427051"/>
                </a:cubicBezTo>
                <a:cubicBezTo>
                  <a:pt x="11071102" y="3425801"/>
                  <a:pt x="11064318" y="3430621"/>
                  <a:pt x="11063247" y="3437762"/>
                </a:cubicBezTo>
                <a:cubicBezTo>
                  <a:pt x="11061640" y="3447759"/>
                  <a:pt x="11056284" y="3456507"/>
                  <a:pt x="11048072" y="3462398"/>
                </a:cubicBezTo>
                <a:cubicBezTo>
                  <a:pt x="11039860" y="3468289"/>
                  <a:pt x="11029863" y="3470610"/>
                  <a:pt x="11019866" y="3469003"/>
                </a:cubicBezTo>
                <a:cubicBezTo>
                  <a:pt x="10999336" y="3465611"/>
                  <a:pt x="10985233" y="3446152"/>
                  <a:pt x="10988625" y="3425622"/>
                </a:cubicBezTo>
                <a:cubicBezTo>
                  <a:pt x="10992017" y="3405092"/>
                  <a:pt x="11011297" y="3390989"/>
                  <a:pt x="11032005" y="3394381"/>
                </a:cubicBezTo>
                <a:cubicBezTo>
                  <a:pt x="11038968" y="3395631"/>
                  <a:pt x="11045752" y="3390811"/>
                  <a:pt x="11046823" y="3383670"/>
                </a:cubicBezTo>
                <a:cubicBezTo>
                  <a:pt x="11048072" y="3376707"/>
                  <a:pt x="11043252" y="3369924"/>
                  <a:pt x="11036111" y="3368852"/>
                </a:cubicBezTo>
                <a:close/>
                <a:moveTo>
                  <a:pt x="10892757" y="3368852"/>
                </a:moveTo>
                <a:cubicBezTo>
                  <a:pt x="10858124" y="3363318"/>
                  <a:pt x="10825098" y="3386883"/>
                  <a:pt x="10819563" y="3421695"/>
                </a:cubicBezTo>
                <a:cubicBezTo>
                  <a:pt x="10814029" y="3456507"/>
                  <a:pt x="10837594" y="3489355"/>
                  <a:pt x="10872406" y="3494889"/>
                </a:cubicBezTo>
                <a:cubicBezTo>
                  <a:pt x="10875798" y="3495424"/>
                  <a:pt x="10879368" y="3495782"/>
                  <a:pt x="10882760" y="3495782"/>
                </a:cubicBezTo>
                <a:cubicBezTo>
                  <a:pt x="10895971" y="3495782"/>
                  <a:pt x="10908824" y="3491676"/>
                  <a:pt x="10919714" y="3483642"/>
                </a:cubicBezTo>
                <a:cubicBezTo>
                  <a:pt x="10933639" y="3473645"/>
                  <a:pt x="10942744" y="3458828"/>
                  <a:pt x="10945421" y="3442046"/>
                </a:cubicBezTo>
                <a:cubicBezTo>
                  <a:pt x="10946671" y="3434906"/>
                  <a:pt x="10941851" y="3428122"/>
                  <a:pt x="10934710" y="3427051"/>
                </a:cubicBezTo>
                <a:cubicBezTo>
                  <a:pt x="10927569" y="3425801"/>
                  <a:pt x="10920785" y="3430621"/>
                  <a:pt x="10919714" y="3437762"/>
                </a:cubicBezTo>
                <a:cubicBezTo>
                  <a:pt x="10918108" y="3447759"/>
                  <a:pt x="10912752" y="3456507"/>
                  <a:pt x="10904540" y="3462398"/>
                </a:cubicBezTo>
                <a:cubicBezTo>
                  <a:pt x="10896328" y="3468289"/>
                  <a:pt x="10886331" y="3470610"/>
                  <a:pt x="10876333" y="3469003"/>
                </a:cubicBezTo>
                <a:cubicBezTo>
                  <a:pt x="10855803" y="3465611"/>
                  <a:pt x="10841700" y="3446152"/>
                  <a:pt x="10845092" y="3425622"/>
                </a:cubicBezTo>
                <a:cubicBezTo>
                  <a:pt x="10848484" y="3405092"/>
                  <a:pt x="10867943" y="3390989"/>
                  <a:pt x="10888473" y="3394381"/>
                </a:cubicBezTo>
                <a:cubicBezTo>
                  <a:pt x="10895614" y="3395631"/>
                  <a:pt x="10902398" y="3390811"/>
                  <a:pt x="10903469" y="3383670"/>
                </a:cubicBezTo>
                <a:cubicBezTo>
                  <a:pt x="10904718" y="3376707"/>
                  <a:pt x="10899898" y="3369924"/>
                  <a:pt x="10892757" y="3368852"/>
                </a:cubicBezTo>
                <a:close/>
                <a:moveTo>
                  <a:pt x="10728875" y="3368852"/>
                </a:moveTo>
                <a:cubicBezTo>
                  <a:pt x="10694063" y="3374387"/>
                  <a:pt x="10670498" y="3407235"/>
                  <a:pt x="10676032" y="3442046"/>
                </a:cubicBezTo>
                <a:cubicBezTo>
                  <a:pt x="10681031" y="3473466"/>
                  <a:pt x="10708345" y="3495782"/>
                  <a:pt x="10739051" y="3495782"/>
                </a:cubicBezTo>
                <a:cubicBezTo>
                  <a:pt x="10742443" y="3495782"/>
                  <a:pt x="10745835" y="3495603"/>
                  <a:pt x="10749405" y="3495067"/>
                </a:cubicBezTo>
                <a:cubicBezTo>
                  <a:pt x="10756367" y="3493818"/>
                  <a:pt x="10761187" y="3487212"/>
                  <a:pt x="10760116" y="3480072"/>
                </a:cubicBezTo>
                <a:cubicBezTo>
                  <a:pt x="10758867" y="3473109"/>
                  <a:pt x="10752261" y="3468289"/>
                  <a:pt x="10745120" y="3469360"/>
                </a:cubicBezTo>
                <a:cubicBezTo>
                  <a:pt x="10724590" y="3472752"/>
                  <a:pt x="10705132" y="3458649"/>
                  <a:pt x="10701740" y="3438119"/>
                </a:cubicBezTo>
                <a:cubicBezTo>
                  <a:pt x="10698348" y="3417589"/>
                  <a:pt x="10712451" y="3398130"/>
                  <a:pt x="10732981" y="3394738"/>
                </a:cubicBezTo>
                <a:cubicBezTo>
                  <a:pt x="10753511" y="3391346"/>
                  <a:pt x="10772970" y="3405449"/>
                  <a:pt x="10776362" y="3425979"/>
                </a:cubicBezTo>
                <a:cubicBezTo>
                  <a:pt x="10777611" y="3432942"/>
                  <a:pt x="10784217" y="3437762"/>
                  <a:pt x="10791358" y="3436691"/>
                </a:cubicBezTo>
                <a:cubicBezTo>
                  <a:pt x="10798320" y="3435441"/>
                  <a:pt x="10803140" y="3428836"/>
                  <a:pt x="10802069" y="3421695"/>
                </a:cubicBezTo>
                <a:cubicBezTo>
                  <a:pt x="10796535" y="3386883"/>
                  <a:pt x="10763687" y="3363318"/>
                  <a:pt x="10728875" y="3368852"/>
                </a:cubicBezTo>
                <a:close/>
                <a:moveTo>
                  <a:pt x="11063782" y="3334577"/>
                </a:moveTo>
                <a:cubicBezTo>
                  <a:pt x="11063604" y="3335470"/>
                  <a:pt x="11063425" y="3336362"/>
                  <a:pt x="11063425" y="3337255"/>
                </a:cubicBezTo>
                <a:lnTo>
                  <a:pt x="11063425" y="3392061"/>
                </a:lnTo>
                <a:lnTo>
                  <a:pt x="11060390" y="3392061"/>
                </a:lnTo>
                <a:cubicBezTo>
                  <a:pt x="11053249" y="3392061"/>
                  <a:pt x="11047358" y="3397952"/>
                  <a:pt x="11047358" y="3405093"/>
                </a:cubicBezTo>
                <a:cubicBezTo>
                  <a:pt x="11047358" y="3412234"/>
                  <a:pt x="11053071" y="3418125"/>
                  <a:pt x="11060390" y="3418125"/>
                </a:cubicBezTo>
                <a:lnTo>
                  <a:pt x="11076457" y="3418125"/>
                </a:lnTo>
                <a:cubicBezTo>
                  <a:pt x="11079849" y="3418125"/>
                  <a:pt x="11083241" y="3416697"/>
                  <a:pt x="11085562" y="3414376"/>
                </a:cubicBezTo>
                <a:cubicBezTo>
                  <a:pt x="11088061" y="3411877"/>
                  <a:pt x="11089311" y="3408664"/>
                  <a:pt x="11089311" y="3405093"/>
                </a:cubicBezTo>
                <a:lnTo>
                  <a:pt x="11089311" y="3337255"/>
                </a:lnTo>
                <a:cubicBezTo>
                  <a:pt x="11089311" y="3336362"/>
                  <a:pt x="11089132" y="3335470"/>
                  <a:pt x="11088954" y="3334577"/>
                </a:cubicBezTo>
                <a:close/>
                <a:moveTo>
                  <a:pt x="10920429" y="3334577"/>
                </a:moveTo>
                <a:cubicBezTo>
                  <a:pt x="10920251" y="3335470"/>
                  <a:pt x="10920072" y="3336362"/>
                  <a:pt x="10920072" y="3337255"/>
                </a:cubicBezTo>
                <a:lnTo>
                  <a:pt x="10920072" y="3392061"/>
                </a:lnTo>
                <a:lnTo>
                  <a:pt x="10917037" y="3392061"/>
                </a:lnTo>
                <a:cubicBezTo>
                  <a:pt x="10909896" y="3392061"/>
                  <a:pt x="10904005" y="3397952"/>
                  <a:pt x="10904005" y="3405093"/>
                </a:cubicBezTo>
                <a:cubicBezTo>
                  <a:pt x="10904005" y="3412234"/>
                  <a:pt x="10909718" y="3418125"/>
                  <a:pt x="10917037" y="3418125"/>
                </a:cubicBezTo>
                <a:lnTo>
                  <a:pt x="10933104" y="3418125"/>
                </a:lnTo>
                <a:cubicBezTo>
                  <a:pt x="10936496" y="3418125"/>
                  <a:pt x="10939888" y="3416697"/>
                  <a:pt x="10942209" y="3414376"/>
                </a:cubicBezTo>
                <a:cubicBezTo>
                  <a:pt x="10944708" y="3411877"/>
                  <a:pt x="10945958" y="3408664"/>
                  <a:pt x="10945958" y="3405093"/>
                </a:cubicBezTo>
                <a:lnTo>
                  <a:pt x="10945958" y="3337255"/>
                </a:lnTo>
                <a:cubicBezTo>
                  <a:pt x="10945958" y="3336362"/>
                  <a:pt x="10945779" y="3335470"/>
                  <a:pt x="10945601" y="3334577"/>
                </a:cubicBezTo>
                <a:close/>
                <a:moveTo>
                  <a:pt x="0" y="0"/>
                </a:moveTo>
                <a:lnTo>
                  <a:pt x="12191993" y="0"/>
                </a:lnTo>
                <a:lnTo>
                  <a:pt x="12191993" y="4381499"/>
                </a:lnTo>
                <a:lnTo>
                  <a:pt x="8153396" y="4381499"/>
                </a:lnTo>
                <a:lnTo>
                  <a:pt x="0" y="4381499"/>
                </a:lnTo>
                <a:close/>
              </a:path>
            </a:pathLst>
          </a:custGeom>
        </p:spPr>
        <p:txBody>
          <a:bodyPr wrap="square">
            <a:noAutofit/>
          </a:bodyPr>
          <a:lstStyle/>
          <a:p>
            <a:r>
              <a:rPr lang="sv-SE"/>
              <a:t>Klicka på ikonen för att lägga till en bild</a:t>
            </a:r>
          </a:p>
        </p:txBody>
      </p:sp>
      <p:sp>
        <p:nvSpPr>
          <p:cNvPr id="2" name="Rubrik 1">
            <a:extLst>
              <a:ext uri="{FF2B5EF4-FFF2-40B4-BE49-F238E27FC236}">
                <a16:creationId xmlns:a16="http://schemas.microsoft.com/office/drawing/2014/main" id="{A7DCDD42-2EDE-4E4B-B7D1-0EE66D77C0A1}"/>
              </a:ext>
            </a:extLst>
          </p:cNvPr>
          <p:cNvSpPr>
            <a:spLocks noGrp="1"/>
          </p:cNvSpPr>
          <p:nvPr>
            <p:ph type="title"/>
          </p:nvPr>
        </p:nvSpPr>
        <p:spPr>
          <a:xfrm>
            <a:off x="923925" y="821117"/>
            <a:ext cx="10326688" cy="944183"/>
          </a:xfrm>
        </p:spPr>
        <p:txBody>
          <a:bodyPr/>
          <a:lstStyle/>
          <a:p>
            <a:r>
              <a:rPr lang="sv-SE"/>
              <a:t>Klicka här för att ändra format</a:t>
            </a:r>
            <a:endParaRPr lang="sv-SE" dirty="0"/>
          </a:p>
        </p:txBody>
      </p:sp>
      <p:sp>
        <p:nvSpPr>
          <p:cNvPr id="9" name="Platshållare för text 2">
            <a:extLst>
              <a:ext uri="{FF2B5EF4-FFF2-40B4-BE49-F238E27FC236}">
                <a16:creationId xmlns:a16="http://schemas.microsoft.com/office/drawing/2014/main" id="{4DEDE1F4-B3E4-457F-89BA-95EA34AF3E86}"/>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B08096FC-25AD-4624-B474-D2C5EE34DC1C}"/>
              </a:ext>
            </a:extLst>
          </p:cNvPr>
          <p:cNvSpPr>
            <a:spLocks noGrp="1"/>
          </p:cNvSpPr>
          <p:nvPr>
            <p:ph type="dt" sz="half" idx="17"/>
          </p:nvPr>
        </p:nvSpPr>
        <p:spPr/>
        <p:txBody>
          <a:bodyPr/>
          <a:lstStyle/>
          <a:p>
            <a:fld id="{73CF7AA4-4BEA-43A7-AAE0-3E396174383E}" type="datetime1">
              <a:rPr lang="sv-SE" smtClean="0"/>
              <a:t>2022-08-26</a:t>
            </a:fld>
            <a:endParaRPr lang="sv-SE"/>
          </a:p>
        </p:txBody>
      </p:sp>
      <p:sp>
        <p:nvSpPr>
          <p:cNvPr id="7" name="Footer Placeholder 6">
            <a:extLst>
              <a:ext uri="{FF2B5EF4-FFF2-40B4-BE49-F238E27FC236}">
                <a16:creationId xmlns:a16="http://schemas.microsoft.com/office/drawing/2014/main" id="{EB593598-D4C0-4ABD-899D-43C633524B60}"/>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FD95FBAC-13F5-4751-BA34-8694081CF656}"/>
              </a:ext>
            </a:extLst>
          </p:cNvPr>
          <p:cNvSpPr>
            <a:spLocks noGrp="1"/>
          </p:cNvSpPr>
          <p:nvPr>
            <p:ph type="sldNum" sz="quarter" idx="19"/>
          </p:nvPr>
        </p:nvSpPr>
        <p:spPr/>
        <p:txBody>
          <a:bodyPr/>
          <a:lstStyle/>
          <a:p>
            <a:fld id="{AE086683-F536-42AB-ABBC-F4803DFE8DBC}" type="slidenum">
              <a:rPr lang="sv-SE" smtClean="0"/>
              <a:pPr/>
              <a:t>‹#›</a:t>
            </a:fld>
            <a:endParaRPr lang="sv-SE"/>
          </a:p>
        </p:txBody>
      </p:sp>
      <p:sp>
        <p:nvSpPr>
          <p:cNvPr id="27" name="Platshållare för text 26">
            <a:extLst>
              <a:ext uri="{FF2B5EF4-FFF2-40B4-BE49-F238E27FC236}">
                <a16:creationId xmlns:a16="http://schemas.microsoft.com/office/drawing/2014/main" id="{10125A89-017B-4B5A-8745-486A65455D2C}"/>
              </a:ext>
            </a:extLst>
          </p:cNvPr>
          <p:cNvSpPr>
            <a:spLocks noGrp="1"/>
          </p:cNvSpPr>
          <p:nvPr>
            <p:ph type="body" sz="quarter" idx="26"/>
          </p:nvPr>
        </p:nvSpPr>
        <p:spPr>
          <a:xfrm>
            <a:off x="92392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30" name="Platshållare för text 29">
            <a:extLst>
              <a:ext uri="{FF2B5EF4-FFF2-40B4-BE49-F238E27FC236}">
                <a16:creationId xmlns:a16="http://schemas.microsoft.com/office/drawing/2014/main" id="{439BE85C-3EDC-4E0B-BBEF-E51DC9EB819D}"/>
              </a:ext>
            </a:extLst>
          </p:cNvPr>
          <p:cNvSpPr>
            <a:spLocks noGrp="1"/>
          </p:cNvSpPr>
          <p:nvPr>
            <p:ph type="body" sz="quarter" idx="29"/>
          </p:nvPr>
        </p:nvSpPr>
        <p:spPr>
          <a:xfrm>
            <a:off x="92392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28" name="Platshållare för text 27">
            <a:extLst>
              <a:ext uri="{FF2B5EF4-FFF2-40B4-BE49-F238E27FC236}">
                <a16:creationId xmlns:a16="http://schemas.microsoft.com/office/drawing/2014/main" id="{3986EAD6-434B-4AF2-99E5-AA57FAFF7B90}"/>
              </a:ext>
            </a:extLst>
          </p:cNvPr>
          <p:cNvSpPr>
            <a:spLocks noGrp="1"/>
          </p:cNvSpPr>
          <p:nvPr>
            <p:ph type="body" sz="quarter" idx="27"/>
          </p:nvPr>
        </p:nvSpPr>
        <p:spPr>
          <a:xfrm>
            <a:off x="3895726"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31" name="Platshållare för text 30">
            <a:extLst>
              <a:ext uri="{FF2B5EF4-FFF2-40B4-BE49-F238E27FC236}">
                <a16:creationId xmlns:a16="http://schemas.microsoft.com/office/drawing/2014/main" id="{CF69FD52-AF94-49EE-9095-860E1DF59167}"/>
              </a:ext>
            </a:extLst>
          </p:cNvPr>
          <p:cNvSpPr>
            <a:spLocks noGrp="1"/>
          </p:cNvSpPr>
          <p:nvPr>
            <p:ph type="body" sz="quarter" idx="30"/>
          </p:nvPr>
        </p:nvSpPr>
        <p:spPr>
          <a:xfrm>
            <a:off x="3895726"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29" name="Platshållare för text 28">
            <a:extLst>
              <a:ext uri="{FF2B5EF4-FFF2-40B4-BE49-F238E27FC236}">
                <a16:creationId xmlns:a16="http://schemas.microsoft.com/office/drawing/2014/main" id="{2B299714-E981-4FFF-B7D0-FCC1CB843988}"/>
              </a:ext>
            </a:extLst>
          </p:cNvPr>
          <p:cNvSpPr>
            <a:spLocks noGrp="1"/>
          </p:cNvSpPr>
          <p:nvPr>
            <p:ph type="body" sz="quarter" idx="28"/>
          </p:nvPr>
        </p:nvSpPr>
        <p:spPr>
          <a:xfrm>
            <a:off x="693737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32" name="Platshållare för text 31">
            <a:extLst>
              <a:ext uri="{FF2B5EF4-FFF2-40B4-BE49-F238E27FC236}">
                <a16:creationId xmlns:a16="http://schemas.microsoft.com/office/drawing/2014/main" id="{37D952CB-328B-4199-82E3-662140C83708}"/>
              </a:ext>
            </a:extLst>
          </p:cNvPr>
          <p:cNvSpPr>
            <a:spLocks noGrp="1"/>
          </p:cNvSpPr>
          <p:nvPr>
            <p:ph type="body" sz="quarter" idx="31"/>
          </p:nvPr>
        </p:nvSpPr>
        <p:spPr>
          <a:xfrm>
            <a:off x="693737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Tree>
    <p:extLst>
      <p:ext uri="{BB962C8B-B14F-4D97-AF65-F5344CB8AC3E}">
        <p14:creationId xmlns:p14="http://schemas.microsoft.com/office/powerpoint/2010/main" val="2651555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rträtt">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51ACFF47-9F38-4EE3-9F7E-1851F1171BE0}"/>
              </a:ext>
            </a:extLst>
          </p:cNvPr>
          <p:cNvSpPr>
            <a:spLocks noGrp="1"/>
          </p:cNvSpPr>
          <p:nvPr>
            <p:ph type="pic" sz="quarter" idx="13"/>
          </p:nvPr>
        </p:nvSpPr>
        <p:spPr>
          <a:xfrm>
            <a:off x="1154508" y="1268809"/>
            <a:ext cx="3811192" cy="3811192"/>
          </a:xfrm>
          <a:custGeom>
            <a:avLst/>
            <a:gdLst>
              <a:gd name="connsiteX0" fmla="*/ 1905596 w 3811192"/>
              <a:gd name="connsiteY0" fmla="*/ 0 h 3811192"/>
              <a:gd name="connsiteX1" fmla="*/ 3811192 w 3811192"/>
              <a:gd name="connsiteY1" fmla="*/ 1905596 h 3811192"/>
              <a:gd name="connsiteX2" fmla="*/ 1905596 w 3811192"/>
              <a:gd name="connsiteY2" fmla="*/ 3811192 h 3811192"/>
              <a:gd name="connsiteX3" fmla="*/ 0 w 3811192"/>
              <a:gd name="connsiteY3" fmla="*/ 1905596 h 3811192"/>
              <a:gd name="connsiteX4" fmla="*/ 1905596 w 3811192"/>
              <a:gd name="connsiteY4" fmla="*/ 0 h 3811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1192" h="3811192">
                <a:moveTo>
                  <a:pt x="1905596" y="0"/>
                </a:moveTo>
                <a:cubicBezTo>
                  <a:pt x="2958028" y="0"/>
                  <a:pt x="3811192" y="853164"/>
                  <a:pt x="3811192" y="1905596"/>
                </a:cubicBezTo>
                <a:cubicBezTo>
                  <a:pt x="3811192" y="2958028"/>
                  <a:pt x="2958028" y="3811192"/>
                  <a:pt x="1905596" y="3811192"/>
                </a:cubicBezTo>
                <a:cubicBezTo>
                  <a:pt x="853164" y="3811192"/>
                  <a:pt x="0" y="2958028"/>
                  <a:pt x="0" y="1905596"/>
                </a:cubicBezTo>
                <a:cubicBezTo>
                  <a:pt x="0" y="853164"/>
                  <a:pt x="853164" y="0"/>
                  <a:pt x="1905596" y="0"/>
                </a:cubicBez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34BDEA26-9591-49F1-B8F3-02BDD93C3004}"/>
              </a:ext>
            </a:extLst>
          </p:cNvPr>
          <p:cNvSpPr>
            <a:spLocks noGrp="1"/>
          </p:cNvSpPr>
          <p:nvPr>
            <p:ph type="body" sz="quarter" idx="14"/>
          </p:nvPr>
        </p:nvSpPr>
        <p:spPr>
          <a:xfrm>
            <a:off x="6146800" y="1454150"/>
            <a:ext cx="4445000" cy="2959100"/>
          </a:xfrm>
        </p:spPr>
        <p:txBody>
          <a:bodyPr/>
          <a:lstStyle>
            <a:lvl1pPr marL="0" indent="0">
              <a:buFontTx/>
              <a:buNone/>
              <a:defRPr sz="2700" i="1">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Redigera format för bakgrundstext</a:t>
            </a:r>
          </a:p>
        </p:txBody>
      </p:sp>
      <p:sp>
        <p:nvSpPr>
          <p:cNvPr id="14" name="Platshållare för text 12">
            <a:extLst>
              <a:ext uri="{FF2B5EF4-FFF2-40B4-BE49-F238E27FC236}">
                <a16:creationId xmlns:a16="http://schemas.microsoft.com/office/drawing/2014/main" id="{D313758D-CCC6-46FB-8DDE-F21B991432B9}"/>
              </a:ext>
            </a:extLst>
          </p:cNvPr>
          <p:cNvSpPr>
            <a:spLocks noGrp="1"/>
          </p:cNvSpPr>
          <p:nvPr>
            <p:ph type="body" sz="quarter" idx="15" hasCustomPrompt="1"/>
          </p:nvPr>
        </p:nvSpPr>
        <p:spPr>
          <a:xfrm>
            <a:off x="6159500" y="4603750"/>
            <a:ext cx="4445000" cy="431801"/>
          </a:xfrm>
        </p:spPr>
        <p:txBody>
          <a:bodyPr/>
          <a:lstStyle>
            <a:lvl1pPr marL="0" indent="0">
              <a:buFontTx/>
              <a:buNone/>
              <a:defRPr sz="1800" i="0">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Namn Efternamn</a:t>
            </a:r>
          </a:p>
        </p:txBody>
      </p:sp>
      <p:sp>
        <p:nvSpPr>
          <p:cNvPr id="3" name="Platshållare för datum 2">
            <a:extLst>
              <a:ext uri="{FF2B5EF4-FFF2-40B4-BE49-F238E27FC236}">
                <a16:creationId xmlns:a16="http://schemas.microsoft.com/office/drawing/2014/main" id="{282DB2EF-0F30-4009-9822-9727A1C7A9FC}"/>
              </a:ext>
            </a:extLst>
          </p:cNvPr>
          <p:cNvSpPr>
            <a:spLocks noGrp="1"/>
          </p:cNvSpPr>
          <p:nvPr>
            <p:ph type="dt" sz="half" idx="10"/>
          </p:nvPr>
        </p:nvSpPr>
        <p:spPr/>
        <p:txBody>
          <a:bodyPr/>
          <a:lstStyle/>
          <a:p>
            <a:fld id="{7794C0E5-069B-4FC6-95C4-5785F262EA59}" type="datetime1">
              <a:rPr lang="sv-SE" smtClean="0"/>
              <a:t>2022-08-26</a:t>
            </a:fld>
            <a:endParaRPr lang="sv-SE"/>
          </a:p>
        </p:txBody>
      </p:sp>
      <p:sp>
        <p:nvSpPr>
          <p:cNvPr id="4" name="Platshållare för sidfot 3">
            <a:extLst>
              <a:ext uri="{FF2B5EF4-FFF2-40B4-BE49-F238E27FC236}">
                <a16:creationId xmlns:a16="http://schemas.microsoft.com/office/drawing/2014/main" id="{E42103E4-109D-4EDE-9A7D-72706BDD443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1EE16D-7227-45D8-A919-97007F4D7197}"/>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9" name="Platshållare för text 17">
            <a:extLst>
              <a:ext uri="{FF2B5EF4-FFF2-40B4-BE49-F238E27FC236}">
                <a16:creationId xmlns:a16="http://schemas.microsoft.com/office/drawing/2014/main" id="{2E89C078-605F-499E-BFFE-1EC068114C3A}"/>
              </a:ext>
            </a:extLst>
          </p:cNvPr>
          <p:cNvSpPr>
            <a:spLocks noGrp="1"/>
          </p:cNvSpPr>
          <p:nvPr>
            <p:ph type="body" sz="quarter" idx="18" hasCustomPrompt="1"/>
          </p:nvPr>
        </p:nvSpPr>
        <p:spPr>
          <a:xfrm>
            <a:off x="5486400" y="1509594"/>
            <a:ext cx="547916" cy="304028"/>
          </a:xfrm>
          <a:blipFill>
            <a:blip r:embed="rId2"/>
            <a:stretch>
              <a:fillRect/>
            </a:stretch>
          </a:blipFill>
        </p:spPr>
        <p:txBody>
          <a:bodyPr/>
          <a:lstStyle>
            <a:lvl1pPr marL="0" indent="0">
              <a:buNone/>
              <a:defRPr sz="100"/>
            </a:lvl1pPr>
          </a:lstStyle>
          <a:p>
            <a:pPr lvl="0"/>
            <a:r>
              <a:rPr lang="sv-SE" dirty="0"/>
              <a:t> </a:t>
            </a:r>
          </a:p>
        </p:txBody>
      </p:sp>
    </p:spTree>
    <p:extLst>
      <p:ext uri="{BB962C8B-B14F-4D97-AF65-F5344CB8AC3E}">
        <p14:creationId xmlns:p14="http://schemas.microsoft.com/office/powerpoint/2010/main" val="242852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8962A5-716D-4285-8580-C291AFF9E584}"/>
              </a:ext>
            </a:extLst>
          </p:cNvPr>
          <p:cNvSpPr>
            <a:spLocks noGrp="1"/>
          </p:cNvSpPr>
          <p:nvPr>
            <p:ph type="title"/>
          </p:nvPr>
        </p:nvSpPr>
        <p:spPr/>
        <p:txBody>
          <a:bodyPr/>
          <a:lstStyle/>
          <a:p>
            <a:r>
              <a:rPr lang="sv-SE"/>
              <a:t>Klicka här för att ändra format</a:t>
            </a:r>
            <a:endParaRPr lang="sv-SE" dirty="0"/>
          </a:p>
        </p:txBody>
      </p:sp>
      <p:sp>
        <p:nvSpPr>
          <p:cNvPr id="10" name="Platshållare för text 9">
            <a:extLst>
              <a:ext uri="{FF2B5EF4-FFF2-40B4-BE49-F238E27FC236}">
                <a16:creationId xmlns:a16="http://schemas.microsoft.com/office/drawing/2014/main" id="{2EB22247-48A5-454B-8E69-10F79C624F99}"/>
              </a:ext>
            </a:extLst>
          </p:cNvPr>
          <p:cNvSpPr>
            <a:spLocks noGrp="1"/>
          </p:cNvSpPr>
          <p:nvPr>
            <p:ph type="body" sz="quarter" idx="13" hasCustomPrompt="1"/>
          </p:nvPr>
        </p:nvSpPr>
        <p:spPr>
          <a:xfrm>
            <a:off x="946785"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3" name="Platshållare för bild 12">
            <a:extLst>
              <a:ext uri="{FF2B5EF4-FFF2-40B4-BE49-F238E27FC236}">
                <a16:creationId xmlns:a16="http://schemas.microsoft.com/office/drawing/2014/main" id="{0C6A2CB0-17C6-4594-8C43-C8B6910A7ACC}"/>
              </a:ext>
            </a:extLst>
          </p:cNvPr>
          <p:cNvSpPr>
            <a:spLocks noGrp="1"/>
          </p:cNvSpPr>
          <p:nvPr>
            <p:ph type="pic" sz="quarter" idx="14"/>
          </p:nvPr>
        </p:nvSpPr>
        <p:spPr>
          <a:xfrm>
            <a:off x="988128"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endParaRPr lang="sv-SE" dirty="0"/>
          </a:p>
        </p:txBody>
      </p:sp>
      <p:sp>
        <p:nvSpPr>
          <p:cNvPr id="14" name="Platshållare för text 9">
            <a:extLst>
              <a:ext uri="{FF2B5EF4-FFF2-40B4-BE49-F238E27FC236}">
                <a16:creationId xmlns:a16="http://schemas.microsoft.com/office/drawing/2014/main" id="{6B7EF7A2-72A1-4FFD-9954-E429E29F16BB}"/>
              </a:ext>
            </a:extLst>
          </p:cNvPr>
          <p:cNvSpPr>
            <a:spLocks noGrp="1"/>
          </p:cNvSpPr>
          <p:nvPr>
            <p:ph type="body" sz="quarter" idx="15" hasCustomPrompt="1"/>
          </p:nvPr>
        </p:nvSpPr>
        <p:spPr>
          <a:xfrm>
            <a:off x="2419818"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5" name="Platshållare för bild 14">
            <a:extLst>
              <a:ext uri="{FF2B5EF4-FFF2-40B4-BE49-F238E27FC236}">
                <a16:creationId xmlns:a16="http://schemas.microsoft.com/office/drawing/2014/main" id="{38E11A12-C530-4452-A066-3DE73FC17D77}"/>
              </a:ext>
            </a:extLst>
          </p:cNvPr>
          <p:cNvSpPr>
            <a:spLocks noGrp="1"/>
          </p:cNvSpPr>
          <p:nvPr>
            <p:ph type="pic" sz="quarter" idx="16"/>
          </p:nvPr>
        </p:nvSpPr>
        <p:spPr>
          <a:xfrm>
            <a:off x="2461161"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6" name="Platshållare för text 9">
            <a:extLst>
              <a:ext uri="{FF2B5EF4-FFF2-40B4-BE49-F238E27FC236}">
                <a16:creationId xmlns:a16="http://schemas.microsoft.com/office/drawing/2014/main" id="{CD672427-A136-4409-8EBB-552389C72BE1}"/>
              </a:ext>
            </a:extLst>
          </p:cNvPr>
          <p:cNvSpPr>
            <a:spLocks noGrp="1"/>
          </p:cNvSpPr>
          <p:nvPr>
            <p:ph type="body" sz="quarter" idx="17" hasCustomPrompt="1"/>
          </p:nvPr>
        </p:nvSpPr>
        <p:spPr>
          <a:xfrm>
            <a:off x="3892851"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7" name="Platshållare för bild 16">
            <a:extLst>
              <a:ext uri="{FF2B5EF4-FFF2-40B4-BE49-F238E27FC236}">
                <a16:creationId xmlns:a16="http://schemas.microsoft.com/office/drawing/2014/main" id="{7FFA6584-E57C-4E3D-8681-848A6F132188}"/>
              </a:ext>
            </a:extLst>
          </p:cNvPr>
          <p:cNvSpPr>
            <a:spLocks noGrp="1"/>
          </p:cNvSpPr>
          <p:nvPr>
            <p:ph type="pic" sz="quarter" idx="18"/>
          </p:nvPr>
        </p:nvSpPr>
        <p:spPr>
          <a:xfrm>
            <a:off x="3934194"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8" name="Platshållare för text 9">
            <a:extLst>
              <a:ext uri="{FF2B5EF4-FFF2-40B4-BE49-F238E27FC236}">
                <a16:creationId xmlns:a16="http://schemas.microsoft.com/office/drawing/2014/main" id="{B58F6BE1-E999-4B29-ADD9-72B8319BDC19}"/>
              </a:ext>
            </a:extLst>
          </p:cNvPr>
          <p:cNvSpPr>
            <a:spLocks noGrp="1"/>
          </p:cNvSpPr>
          <p:nvPr>
            <p:ph type="body" sz="quarter" idx="19" hasCustomPrompt="1"/>
          </p:nvPr>
        </p:nvSpPr>
        <p:spPr>
          <a:xfrm>
            <a:off x="5365884"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9" name="Platshållare för bild 18">
            <a:extLst>
              <a:ext uri="{FF2B5EF4-FFF2-40B4-BE49-F238E27FC236}">
                <a16:creationId xmlns:a16="http://schemas.microsoft.com/office/drawing/2014/main" id="{AD99E02F-3424-4EF3-B716-A4223F0EEE8D}"/>
              </a:ext>
            </a:extLst>
          </p:cNvPr>
          <p:cNvSpPr>
            <a:spLocks noGrp="1"/>
          </p:cNvSpPr>
          <p:nvPr>
            <p:ph type="pic" sz="quarter" idx="20"/>
          </p:nvPr>
        </p:nvSpPr>
        <p:spPr>
          <a:xfrm>
            <a:off x="5407227"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3" name="Platshållare för text 9">
            <a:extLst>
              <a:ext uri="{FF2B5EF4-FFF2-40B4-BE49-F238E27FC236}">
                <a16:creationId xmlns:a16="http://schemas.microsoft.com/office/drawing/2014/main" id="{07F2F0FA-6CA9-4D95-8081-5044E37938D0}"/>
              </a:ext>
            </a:extLst>
          </p:cNvPr>
          <p:cNvSpPr>
            <a:spLocks noGrp="1"/>
          </p:cNvSpPr>
          <p:nvPr>
            <p:ph type="body" sz="quarter" idx="21" hasCustomPrompt="1"/>
          </p:nvPr>
        </p:nvSpPr>
        <p:spPr>
          <a:xfrm>
            <a:off x="6838917"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4" name="Platshållare för bild 23">
            <a:extLst>
              <a:ext uri="{FF2B5EF4-FFF2-40B4-BE49-F238E27FC236}">
                <a16:creationId xmlns:a16="http://schemas.microsoft.com/office/drawing/2014/main" id="{C15423B9-111B-4B4E-A7A4-14AC1F0E3315}"/>
              </a:ext>
            </a:extLst>
          </p:cNvPr>
          <p:cNvSpPr>
            <a:spLocks noGrp="1"/>
          </p:cNvSpPr>
          <p:nvPr>
            <p:ph type="pic" sz="quarter" idx="22"/>
          </p:nvPr>
        </p:nvSpPr>
        <p:spPr>
          <a:xfrm>
            <a:off x="6880260"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5" name="Platshållare för text 9">
            <a:extLst>
              <a:ext uri="{FF2B5EF4-FFF2-40B4-BE49-F238E27FC236}">
                <a16:creationId xmlns:a16="http://schemas.microsoft.com/office/drawing/2014/main" id="{8BC9637F-3D8E-4BF1-B522-7FBB1B01D976}"/>
              </a:ext>
            </a:extLst>
          </p:cNvPr>
          <p:cNvSpPr>
            <a:spLocks noGrp="1"/>
          </p:cNvSpPr>
          <p:nvPr>
            <p:ph type="body" sz="quarter" idx="23" hasCustomPrompt="1"/>
          </p:nvPr>
        </p:nvSpPr>
        <p:spPr>
          <a:xfrm>
            <a:off x="8311950"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6" name="Platshållare för bild 25">
            <a:extLst>
              <a:ext uri="{FF2B5EF4-FFF2-40B4-BE49-F238E27FC236}">
                <a16:creationId xmlns:a16="http://schemas.microsoft.com/office/drawing/2014/main" id="{A59C7A97-AAE9-42F8-ACBE-052121DCF4F7}"/>
              </a:ext>
            </a:extLst>
          </p:cNvPr>
          <p:cNvSpPr>
            <a:spLocks noGrp="1"/>
          </p:cNvSpPr>
          <p:nvPr>
            <p:ph type="pic" sz="quarter" idx="24"/>
          </p:nvPr>
        </p:nvSpPr>
        <p:spPr>
          <a:xfrm>
            <a:off x="8353293"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7" name="Platshållare för text 9">
            <a:extLst>
              <a:ext uri="{FF2B5EF4-FFF2-40B4-BE49-F238E27FC236}">
                <a16:creationId xmlns:a16="http://schemas.microsoft.com/office/drawing/2014/main" id="{BC0025FD-C17F-4904-B499-7A9AAE1DD713}"/>
              </a:ext>
            </a:extLst>
          </p:cNvPr>
          <p:cNvSpPr>
            <a:spLocks noGrp="1"/>
          </p:cNvSpPr>
          <p:nvPr>
            <p:ph type="body" sz="quarter" idx="25" hasCustomPrompt="1"/>
          </p:nvPr>
        </p:nvSpPr>
        <p:spPr>
          <a:xfrm>
            <a:off x="946785"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8" name="Platshållare för bild 27">
            <a:extLst>
              <a:ext uri="{FF2B5EF4-FFF2-40B4-BE49-F238E27FC236}">
                <a16:creationId xmlns:a16="http://schemas.microsoft.com/office/drawing/2014/main" id="{29248CA9-CB90-4A74-A332-612ACAC89BFB}"/>
              </a:ext>
            </a:extLst>
          </p:cNvPr>
          <p:cNvSpPr>
            <a:spLocks noGrp="1"/>
          </p:cNvSpPr>
          <p:nvPr>
            <p:ph type="pic" sz="quarter" idx="26"/>
          </p:nvPr>
        </p:nvSpPr>
        <p:spPr>
          <a:xfrm>
            <a:off x="988128"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9" name="Platshållare för text 9">
            <a:extLst>
              <a:ext uri="{FF2B5EF4-FFF2-40B4-BE49-F238E27FC236}">
                <a16:creationId xmlns:a16="http://schemas.microsoft.com/office/drawing/2014/main" id="{BC71460A-F708-48EC-B91A-1FE9F0844A75}"/>
              </a:ext>
            </a:extLst>
          </p:cNvPr>
          <p:cNvSpPr>
            <a:spLocks noGrp="1"/>
          </p:cNvSpPr>
          <p:nvPr>
            <p:ph type="body" sz="quarter" idx="27" hasCustomPrompt="1"/>
          </p:nvPr>
        </p:nvSpPr>
        <p:spPr>
          <a:xfrm>
            <a:off x="2419818"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0" name="Platshållare för bild 29">
            <a:extLst>
              <a:ext uri="{FF2B5EF4-FFF2-40B4-BE49-F238E27FC236}">
                <a16:creationId xmlns:a16="http://schemas.microsoft.com/office/drawing/2014/main" id="{6A80816F-AB5F-410C-A28A-B5F93AEF53FA}"/>
              </a:ext>
            </a:extLst>
          </p:cNvPr>
          <p:cNvSpPr>
            <a:spLocks noGrp="1"/>
          </p:cNvSpPr>
          <p:nvPr>
            <p:ph type="pic" sz="quarter" idx="28"/>
          </p:nvPr>
        </p:nvSpPr>
        <p:spPr>
          <a:xfrm>
            <a:off x="2461161"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1" name="Platshållare för text 9">
            <a:extLst>
              <a:ext uri="{FF2B5EF4-FFF2-40B4-BE49-F238E27FC236}">
                <a16:creationId xmlns:a16="http://schemas.microsoft.com/office/drawing/2014/main" id="{8652481A-C0BF-403B-86B1-62AFBF302AB3}"/>
              </a:ext>
            </a:extLst>
          </p:cNvPr>
          <p:cNvSpPr>
            <a:spLocks noGrp="1"/>
          </p:cNvSpPr>
          <p:nvPr>
            <p:ph type="body" sz="quarter" idx="29" hasCustomPrompt="1"/>
          </p:nvPr>
        </p:nvSpPr>
        <p:spPr>
          <a:xfrm>
            <a:off x="3892851"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2" name="Platshållare för bild 31">
            <a:extLst>
              <a:ext uri="{FF2B5EF4-FFF2-40B4-BE49-F238E27FC236}">
                <a16:creationId xmlns:a16="http://schemas.microsoft.com/office/drawing/2014/main" id="{32A2E168-5C18-4CA9-AB47-77053DBF9BA0}"/>
              </a:ext>
            </a:extLst>
          </p:cNvPr>
          <p:cNvSpPr>
            <a:spLocks noGrp="1"/>
          </p:cNvSpPr>
          <p:nvPr>
            <p:ph type="pic" sz="quarter" idx="30"/>
          </p:nvPr>
        </p:nvSpPr>
        <p:spPr>
          <a:xfrm>
            <a:off x="3934194"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3" name="Platshållare för text 9">
            <a:extLst>
              <a:ext uri="{FF2B5EF4-FFF2-40B4-BE49-F238E27FC236}">
                <a16:creationId xmlns:a16="http://schemas.microsoft.com/office/drawing/2014/main" id="{D4584C25-FB0E-4AF8-9B0A-36C0172F860C}"/>
              </a:ext>
            </a:extLst>
          </p:cNvPr>
          <p:cNvSpPr>
            <a:spLocks noGrp="1"/>
          </p:cNvSpPr>
          <p:nvPr>
            <p:ph type="body" sz="quarter" idx="31" hasCustomPrompt="1"/>
          </p:nvPr>
        </p:nvSpPr>
        <p:spPr>
          <a:xfrm>
            <a:off x="5365884"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4" name="Platshållare för bild 33">
            <a:extLst>
              <a:ext uri="{FF2B5EF4-FFF2-40B4-BE49-F238E27FC236}">
                <a16:creationId xmlns:a16="http://schemas.microsoft.com/office/drawing/2014/main" id="{B5ED0E4E-DCF3-4400-8C84-98A1BAF16621}"/>
              </a:ext>
            </a:extLst>
          </p:cNvPr>
          <p:cNvSpPr>
            <a:spLocks noGrp="1"/>
          </p:cNvSpPr>
          <p:nvPr>
            <p:ph type="pic" sz="quarter" idx="32"/>
          </p:nvPr>
        </p:nvSpPr>
        <p:spPr>
          <a:xfrm>
            <a:off x="5407227"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5" name="Platshållare för text 9">
            <a:extLst>
              <a:ext uri="{FF2B5EF4-FFF2-40B4-BE49-F238E27FC236}">
                <a16:creationId xmlns:a16="http://schemas.microsoft.com/office/drawing/2014/main" id="{B375A287-AC01-4591-AA3C-1D7E4EFC8B63}"/>
              </a:ext>
            </a:extLst>
          </p:cNvPr>
          <p:cNvSpPr>
            <a:spLocks noGrp="1"/>
          </p:cNvSpPr>
          <p:nvPr>
            <p:ph type="body" sz="quarter" idx="33" hasCustomPrompt="1"/>
          </p:nvPr>
        </p:nvSpPr>
        <p:spPr>
          <a:xfrm>
            <a:off x="6838917"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6" name="Platshållare för bild 35">
            <a:extLst>
              <a:ext uri="{FF2B5EF4-FFF2-40B4-BE49-F238E27FC236}">
                <a16:creationId xmlns:a16="http://schemas.microsoft.com/office/drawing/2014/main" id="{E82EDF3E-CCCA-4848-B7F3-53DFD5A708EC}"/>
              </a:ext>
            </a:extLst>
          </p:cNvPr>
          <p:cNvSpPr>
            <a:spLocks noGrp="1"/>
          </p:cNvSpPr>
          <p:nvPr>
            <p:ph type="pic" sz="quarter" idx="34"/>
          </p:nvPr>
        </p:nvSpPr>
        <p:spPr>
          <a:xfrm>
            <a:off x="6880260"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7" name="Platshållare för text 9">
            <a:extLst>
              <a:ext uri="{FF2B5EF4-FFF2-40B4-BE49-F238E27FC236}">
                <a16:creationId xmlns:a16="http://schemas.microsoft.com/office/drawing/2014/main" id="{15401E4F-7C35-4C4D-83B2-B48781C3B66D}"/>
              </a:ext>
            </a:extLst>
          </p:cNvPr>
          <p:cNvSpPr>
            <a:spLocks noGrp="1"/>
          </p:cNvSpPr>
          <p:nvPr>
            <p:ph type="body" sz="quarter" idx="35" hasCustomPrompt="1"/>
          </p:nvPr>
        </p:nvSpPr>
        <p:spPr>
          <a:xfrm>
            <a:off x="8311950"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8" name="Platshållare för bild 37">
            <a:extLst>
              <a:ext uri="{FF2B5EF4-FFF2-40B4-BE49-F238E27FC236}">
                <a16:creationId xmlns:a16="http://schemas.microsoft.com/office/drawing/2014/main" id="{185F9217-1AC4-43F4-B3B9-35D972D704F9}"/>
              </a:ext>
            </a:extLst>
          </p:cNvPr>
          <p:cNvSpPr>
            <a:spLocks noGrp="1"/>
          </p:cNvSpPr>
          <p:nvPr>
            <p:ph type="pic" sz="quarter" idx="36"/>
          </p:nvPr>
        </p:nvSpPr>
        <p:spPr>
          <a:xfrm>
            <a:off x="8353293"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 name="Platshållare för datum 2">
            <a:extLst>
              <a:ext uri="{FF2B5EF4-FFF2-40B4-BE49-F238E27FC236}">
                <a16:creationId xmlns:a16="http://schemas.microsoft.com/office/drawing/2014/main" id="{B1418570-66C3-4040-ABB4-E5DB39FCE82F}"/>
              </a:ext>
            </a:extLst>
          </p:cNvPr>
          <p:cNvSpPr>
            <a:spLocks noGrp="1"/>
          </p:cNvSpPr>
          <p:nvPr>
            <p:ph type="dt" sz="half" idx="10"/>
          </p:nvPr>
        </p:nvSpPr>
        <p:spPr/>
        <p:txBody>
          <a:bodyPr/>
          <a:lstStyle/>
          <a:p>
            <a:fld id="{ADC1D01D-3647-43E0-A67A-3709C4E7454D}" type="datetime1">
              <a:rPr lang="sv-SE" smtClean="0"/>
              <a:t>2022-08-26</a:t>
            </a:fld>
            <a:endParaRPr lang="sv-SE"/>
          </a:p>
        </p:txBody>
      </p:sp>
      <p:sp>
        <p:nvSpPr>
          <p:cNvPr id="4" name="Platshållare för sidfot 3">
            <a:extLst>
              <a:ext uri="{FF2B5EF4-FFF2-40B4-BE49-F238E27FC236}">
                <a16:creationId xmlns:a16="http://schemas.microsoft.com/office/drawing/2014/main" id="{114C8B3A-1131-47F7-8AD5-FD9180C3732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575D3DA-F4BB-4EED-B2DB-57C6A585052F}"/>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231676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p:nvPr>
        </p:nvSpPr>
        <p:spPr/>
        <p:txBody>
          <a:bodyPr/>
          <a:lstStyle/>
          <a:p>
            <a:r>
              <a:rPr lang="sv-SE"/>
              <a:t>Klicka här för att ändra format</a:t>
            </a:r>
            <a:endParaRPr lang="sv-SE" dirty="0"/>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fld id="{67A395E9-CFB0-4B33-8A23-9E92DCE7B298}" type="datetime1">
              <a:rPr lang="sv-SE" smtClean="0"/>
              <a:t>2022-08-26</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193212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36186FEE-21F7-4E72-8047-218BED763553}" type="datetime1">
              <a:rPr lang="sv-SE" smtClean="0"/>
              <a:t>2022-08-26</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800422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l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CFF59F1-CA88-48CF-8E6E-D99AC5651255}"/>
              </a:ext>
            </a:extLst>
          </p:cNvPr>
          <p:cNvGrpSpPr/>
          <p:nvPr userDrawn="1"/>
        </p:nvGrpSpPr>
        <p:grpSpPr>
          <a:xfrm>
            <a:off x="0" y="6426614"/>
            <a:ext cx="12192000" cy="431386"/>
            <a:chOff x="0" y="6426614"/>
            <a:chExt cx="12192000" cy="431386"/>
          </a:xfrm>
        </p:grpSpPr>
        <p:sp>
          <p:nvSpPr>
            <p:cNvPr id="16" name="Rektangel 14">
              <a:extLst>
                <a:ext uri="{FF2B5EF4-FFF2-40B4-BE49-F238E27FC236}">
                  <a16:creationId xmlns:a16="http://schemas.microsoft.com/office/drawing/2014/main" id="{2C70BA79-9302-433B-A1E1-0A999A53B5A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 name="Rectangle 16">
              <a:extLst>
                <a:ext uri="{FF2B5EF4-FFF2-40B4-BE49-F238E27FC236}">
                  <a16:creationId xmlns:a16="http://schemas.microsoft.com/office/drawing/2014/main" id="{4436AE22-1C17-4A4C-A26B-0086E30C63B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FE8DE76-64CF-4EB5-A523-540E3AEEF7F5}"/>
              </a:ext>
            </a:extLst>
          </p:cNvPr>
          <p:cNvSpPr>
            <a:spLocks noGrp="1"/>
          </p:cNvSpPr>
          <p:nvPr>
            <p:ph type="title"/>
          </p:nvPr>
        </p:nvSpPr>
        <p:spPr>
          <a:xfrm>
            <a:off x="923925" y="2792412"/>
            <a:ext cx="10326688" cy="966236"/>
          </a:xfrm>
        </p:spPr>
        <p:txBody>
          <a:bodyPr/>
          <a:lstStyle>
            <a:lvl1pPr algn="ctr">
              <a:defRPr sz="6700">
                <a:solidFill>
                  <a:schemeClr val="bg1"/>
                </a:solidFill>
              </a:defRPr>
            </a:lvl1pPr>
          </a:lstStyle>
          <a:p>
            <a:r>
              <a:rPr lang="sv-SE"/>
              <a:t>Klicka här för att ändra format</a:t>
            </a:r>
          </a:p>
        </p:txBody>
      </p:sp>
      <p:sp>
        <p:nvSpPr>
          <p:cNvPr id="3" name="Platshållare för datum 2">
            <a:extLst>
              <a:ext uri="{FF2B5EF4-FFF2-40B4-BE49-F238E27FC236}">
                <a16:creationId xmlns:a16="http://schemas.microsoft.com/office/drawing/2014/main" id="{3D293000-965F-416B-A791-36B31BBE3926}"/>
              </a:ext>
            </a:extLst>
          </p:cNvPr>
          <p:cNvSpPr>
            <a:spLocks noGrp="1"/>
          </p:cNvSpPr>
          <p:nvPr>
            <p:ph type="dt" sz="half" idx="10"/>
          </p:nvPr>
        </p:nvSpPr>
        <p:spPr/>
        <p:txBody>
          <a:bodyPr/>
          <a:lstStyle/>
          <a:p>
            <a:fld id="{1F2400B8-E72E-4BC8-BF97-59766B680107}" type="datetime1">
              <a:rPr lang="sv-SE" smtClean="0"/>
              <a:t>2022-08-26</a:t>
            </a:fld>
            <a:endParaRPr lang="sv-SE"/>
          </a:p>
        </p:txBody>
      </p:sp>
      <p:sp>
        <p:nvSpPr>
          <p:cNvPr id="4" name="Platshållare för sidfot 3">
            <a:extLst>
              <a:ext uri="{FF2B5EF4-FFF2-40B4-BE49-F238E27FC236}">
                <a16:creationId xmlns:a16="http://schemas.microsoft.com/office/drawing/2014/main" id="{745C408F-4910-4C9C-8087-F37A251E76F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64A651C-64B7-49CF-9637-181CC15B4620}"/>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10" name="Platshållare för text 9">
            <a:extLst>
              <a:ext uri="{FF2B5EF4-FFF2-40B4-BE49-F238E27FC236}">
                <a16:creationId xmlns:a16="http://schemas.microsoft.com/office/drawing/2014/main" id="{0ADE5289-0F0C-4B77-A22B-5449FFA283FB}"/>
              </a:ext>
            </a:extLst>
          </p:cNvPr>
          <p:cNvSpPr>
            <a:spLocks noGrp="1"/>
          </p:cNvSpPr>
          <p:nvPr>
            <p:ph type="body" sz="quarter" idx="13" hasCustomPrompt="1"/>
          </p:nvPr>
        </p:nvSpPr>
        <p:spPr>
          <a:xfrm>
            <a:off x="2235200" y="3911600"/>
            <a:ext cx="7747000" cy="1460500"/>
          </a:xfrm>
        </p:spPr>
        <p:txBody>
          <a:bodyPr/>
          <a:lstStyle>
            <a:lvl1pPr marL="0" indent="0" algn="ctr">
              <a:buFontTx/>
              <a:buNone/>
              <a:defRPr sz="17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Kontaktuppgifter</a:t>
            </a:r>
          </a:p>
        </p:txBody>
      </p:sp>
      <p:pic>
        <p:nvPicPr>
          <p:cNvPr id="15" name="Bild 14">
            <a:extLst>
              <a:ext uri="{FF2B5EF4-FFF2-40B4-BE49-F238E27FC236}">
                <a16:creationId xmlns:a16="http://schemas.microsoft.com/office/drawing/2014/main" id="{57DBD777-F3DC-4BE8-B249-A4B2B93846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31705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6D33A06C-5F0D-428E-9D36-A2A3E0EA0F31}"/>
              </a:ext>
            </a:extLst>
          </p:cNvPr>
          <p:cNvGrpSpPr/>
          <p:nvPr userDrawn="1"/>
        </p:nvGrpSpPr>
        <p:grpSpPr>
          <a:xfrm>
            <a:off x="0" y="6426614"/>
            <a:ext cx="12192000" cy="431386"/>
            <a:chOff x="0" y="6426614"/>
            <a:chExt cx="12192000" cy="431386"/>
          </a:xfrm>
        </p:grpSpPr>
        <p:sp>
          <p:nvSpPr>
            <p:cNvPr id="41" name="Rektangel 14">
              <a:extLst>
                <a:ext uri="{FF2B5EF4-FFF2-40B4-BE49-F238E27FC236}">
                  <a16:creationId xmlns:a16="http://schemas.microsoft.com/office/drawing/2014/main" id="{A4ACEB26-659C-4C97-A2BF-6DCE3218D048}"/>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2" name="Rectangle 41">
              <a:extLst>
                <a:ext uri="{FF2B5EF4-FFF2-40B4-BE49-F238E27FC236}">
                  <a16:creationId xmlns:a16="http://schemas.microsoft.com/office/drawing/2014/main" id="{B380C62E-E0F6-40AF-91D4-9F08B54C92BD}"/>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accent2"/>
                </a:solidFill>
              </a:defRPr>
            </a:lvl1pPr>
          </a:lstStyle>
          <a:p>
            <a:r>
              <a:rPr lang="sv-SE"/>
              <a:t>Klicka här för att ändra 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1"/>
            <a:ext cx="9144000" cy="602839"/>
          </a:xfrm>
        </p:spPr>
        <p:txBody>
          <a:bodyPr/>
          <a:lstStyle>
            <a:lvl1pPr marL="0" indent="0" algn="ctr">
              <a:buNone/>
              <a:defRPr sz="32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7" name="Date Placeholder 6">
            <a:extLst>
              <a:ext uri="{FF2B5EF4-FFF2-40B4-BE49-F238E27FC236}">
                <a16:creationId xmlns:a16="http://schemas.microsoft.com/office/drawing/2014/main" id="{37DA8CB2-4AA5-4180-BDAC-B9AE5DED7602}"/>
              </a:ext>
            </a:extLst>
          </p:cNvPr>
          <p:cNvSpPr>
            <a:spLocks noGrp="1"/>
          </p:cNvSpPr>
          <p:nvPr>
            <p:ph type="dt" sz="half" idx="10"/>
          </p:nvPr>
        </p:nvSpPr>
        <p:spPr/>
        <p:txBody>
          <a:bodyPr/>
          <a:lstStyle/>
          <a:p>
            <a:fld id="{F9517B9A-42D8-4047-995D-1DFC37CA370B}" type="datetime1">
              <a:rPr lang="sv-SE" smtClean="0"/>
              <a:t>2022-08-26</a:t>
            </a:fld>
            <a:endParaRPr lang="sv-SE" dirty="0"/>
          </a:p>
        </p:txBody>
      </p:sp>
      <p:sp>
        <p:nvSpPr>
          <p:cNvPr id="8" name="Footer Placeholder 7">
            <a:extLst>
              <a:ext uri="{FF2B5EF4-FFF2-40B4-BE49-F238E27FC236}">
                <a16:creationId xmlns:a16="http://schemas.microsoft.com/office/drawing/2014/main" id="{3DB4ABD5-08FF-49E9-8796-7A2D21C4B24C}"/>
              </a:ext>
            </a:extLst>
          </p:cNvPr>
          <p:cNvSpPr>
            <a:spLocks noGrp="1"/>
          </p:cNvSpPr>
          <p:nvPr>
            <p:ph type="ftr" sz="quarter" idx="11"/>
          </p:nvPr>
        </p:nvSpPr>
        <p:spPr/>
        <p:txBody>
          <a:bodyPr/>
          <a:lstStyle/>
          <a:p>
            <a:endParaRPr lang="sv-SE"/>
          </a:p>
        </p:txBody>
      </p:sp>
      <p:sp>
        <p:nvSpPr>
          <p:cNvPr id="10" name="Slide Number Placeholder 9">
            <a:extLst>
              <a:ext uri="{FF2B5EF4-FFF2-40B4-BE49-F238E27FC236}">
                <a16:creationId xmlns:a16="http://schemas.microsoft.com/office/drawing/2014/main" id="{197A7AE7-3523-40AE-BEB2-3DFA41825BA6}"/>
              </a:ext>
            </a:extLst>
          </p:cNvPr>
          <p:cNvSpPr>
            <a:spLocks noGrp="1"/>
          </p:cNvSpPr>
          <p:nvPr>
            <p:ph type="sldNum" sz="quarter" idx="12"/>
          </p:nvPr>
        </p:nvSpPr>
        <p:spPr/>
        <p:txBody>
          <a:bodyPr/>
          <a:lstStyle/>
          <a:p>
            <a:fld id="{AE086683-F536-42AB-ABBC-F4803DFE8DBC}" type="slidenum">
              <a:rPr lang="sv-SE" smtClean="0"/>
              <a:pPr/>
              <a:t>‹#›</a:t>
            </a:fld>
            <a:endParaRPr lang="sv-SE"/>
          </a:p>
        </p:txBody>
      </p:sp>
      <p:grpSp>
        <p:nvGrpSpPr>
          <p:cNvPr id="16" name="Bild 8">
            <a:extLst>
              <a:ext uri="{FF2B5EF4-FFF2-40B4-BE49-F238E27FC236}">
                <a16:creationId xmlns:a16="http://schemas.microsoft.com/office/drawing/2014/main" id="{2029F2F5-D0DE-4F8B-9F34-C2C7FD03B0C5}"/>
              </a:ext>
            </a:extLst>
          </p:cNvPr>
          <p:cNvGrpSpPr/>
          <p:nvPr userDrawn="1"/>
        </p:nvGrpSpPr>
        <p:grpSpPr>
          <a:xfrm>
            <a:off x="10675144" y="5811076"/>
            <a:ext cx="980086" cy="407030"/>
            <a:chOff x="10675144" y="5811076"/>
            <a:chExt cx="980086" cy="407030"/>
          </a:xfrm>
        </p:grpSpPr>
        <p:grpSp>
          <p:nvGrpSpPr>
            <p:cNvPr id="17" name="Bild 8">
              <a:extLst>
                <a:ext uri="{FF2B5EF4-FFF2-40B4-BE49-F238E27FC236}">
                  <a16:creationId xmlns:a16="http://schemas.microsoft.com/office/drawing/2014/main" id="{E6D8E3C6-980D-45CA-B95D-1137177EE704}"/>
                </a:ext>
              </a:extLst>
            </p:cNvPr>
            <p:cNvGrpSpPr/>
            <p:nvPr/>
          </p:nvGrpSpPr>
          <p:grpSpPr>
            <a:xfrm>
              <a:off x="10675231" y="5811076"/>
              <a:ext cx="556723" cy="161383"/>
              <a:chOff x="10675231" y="5811076"/>
              <a:chExt cx="556723" cy="161383"/>
            </a:xfrm>
            <a:solidFill>
              <a:srgbClr val="EB5C2E"/>
            </a:solidFill>
          </p:grpSpPr>
          <p:sp>
            <p:nvSpPr>
              <p:cNvPr id="32" name="Frihandsfigur: Form 31">
                <a:extLst>
                  <a:ext uri="{FF2B5EF4-FFF2-40B4-BE49-F238E27FC236}">
                    <a16:creationId xmlns:a16="http://schemas.microsoft.com/office/drawing/2014/main" id="{B000960F-0E9F-464A-B5D1-53CA0925D01B}"/>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8E2DBFA4-AE99-47EE-A887-E1B88ACBD948}"/>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974B854C-3E16-449D-87E2-34856801F44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0B3EF258-6EEC-4B5A-833E-8BC986A5A749}"/>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5E998CBD-3C25-4671-AB9B-5DC7A3FFFDE6}"/>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D336A337-6C5B-497A-BF17-4FD26C322393}"/>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878D5D17-11B6-465A-9B23-C23AA8C90F16}"/>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75EA6419-E2D4-4D2B-B26B-0838E92B34B5}"/>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18" name="Bild 8">
              <a:extLst>
                <a:ext uri="{FF2B5EF4-FFF2-40B4-BE49-F238E27FC236}">
                  <a16:creationId xmlns:a16="http://schemas.microsoft.com/office/drawing/2014/main" id="{66B43A56-6FA2-4BAC-B299-F13CD0BEA55E}"/>
                </a:ext>
              </a:extLst>
            </p:cNvPr>
            <p:cNvGrpSpPr/>
            <p:nvPr/>
          </p:nvGrpSpPr>
          <p:grpSpPr>
            <a:xfrm>
              <a:off x="10685498" y="6071539"/>
              <a:ext cx="969196" cy="146745"/>
              <a:chOff x="10685498" y="6071539"/>
              <a:chExt cx="969196" cy="146745"/>
            </a:xfrm>
            <a:solidFill>
              <a:srgbClr val="8E8D89"/>
            </a:solidFill>
          </p:grpSpPr>
          <p:sp>
            <p:nvSpPr>
              <p:cNvPr id="19" name="Frihandsfigur: Form 18">
                <a:extLst>
                  <a:ext uri="{FF2B5EF4-FFF2-40B4-BE49-F238E27FC236}">
                    <a16:creationId xmlns:a16="http://schemas.microsoft.com/office/drawing/2014/main" id="{D696C43F-A4CD-4007-B247-5808C133FE85}"/>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A3AC4D52-6642-4E97-BF34-8E2CA0205893}"/>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4A216B21-BCA8-4C6F-BEEE-236F055D8C89}"/>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02C1143D-5D7C-480F-9CC4-E61FB7E76039}"/>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684D0FEA-311D-4839-9449-D39B1C740949}"/>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2617B18A-82B6-4C4C-96F5-966FAA27A8BB}"/>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4D46A09F-0E11-4945-A03D-58C4DFDEBEA9}"/>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4A6D622F-2A81-4087-8FAC-84258B543DB4}"/>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C7592550-7B56-45F5-A814-1E30E83EA738}"/>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2BCF4637-58D4-4D7C-BB8C-D7257A0AF142}"/>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F72DE63C-36B9-478E-879C-36DDE7683125}"/>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6831CB8E-BEC9-4BD2-87A3-FD10385A7112}"/>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4E606EE7-A1F8-45B6-A1CD-9FC468BADE3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317769262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 vi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AE31A35C-F099-4DF9-94E7-AA05F74EDB8A}" type="datetime1">
              <a:rPr lang="sv-SE" smtClean="0"/>
              <a:t>2022-08-26</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05451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 Beige">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904A2B4E-5D5F-4548-9798-0EF7BC006E23}" type="datetime1">
              <a:rPr lang="sv-SE" smtClean="0"/>
              <a:t>2022-08-26</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592505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C5FAB2B5-5E35-4DAF-A0F7-DC64184BBCEB}"/>
              </a:ext>
            </a:extLst>
          </p:cNvPr>
          <p:cNvSpPr>
            <a:spLocks noGrp="1"/>
          </p:cNvSpPr>
          <p:nvPr>
            <p:ph type="pic" sz="quarter" idx="22"/>
          </p:nvPr>
        </p:nvSpPr>
        <p:spPr>
          <a:xfrm>
            <a:off x="6937510" y="-1"/>
            <a:ext cx="5254486" cy="6857998"/>
          </a:xfrm>
          <a:custGeom>
            <a:avLst/>
            <a:gdLst>
              <a:gd name="connsiteX0" fmla="*/ 4624174 w 5254486"/>
              <a:gd name="connsiteY0" fmla="*/ 6155088 h 6857998"/>
              <a:gd name="connsiteX1" fmla="*/ 4644883 w 5254486"/>
              <a:gd name="connsiteY1" fmla="*/ 6155088 h 6857998"/>
              <a:gd name="connsiteX2" fmla="*/ 4644883 w 5254486"/>
              <a:gd name="connsiteY2" fmla="*/ 6162765 h 6857998"/>
              <a:gd name="connsiteX3" fmla="*/ 4627745 w 5254486"/>
              <a:gd name="connsiteY3" fmla="*/ 6174012 h 6857998"/>
              <a:gd name="connsiteX4" fmla="*/ 4613284 w 5254486"/>
              <a:gd name="connsiteY4" fmla="*/ 6164193 h 6857998"/>
              <a:gd name="connsiteX5" fmla="*/ 4624174 w 5254486"/>
              <a:gd name="connsiteY5" fmla="*/ 6155088 h 6857998"/>
              <a:gd name="connsiteX6" fmla="*/ 4086644 w 5254486"/>
              <a:gd name="connsiteY6" fmla="*/ 6121705 h 6857998"/>
              <a:gd name="connsiteX7" fmla="*/ 4102175 w 5254486"/>
              <a:gd name="connsiteY7" fmla="*/ 6136165 h 6857998"/>
              <a:gd name="connsiteX8" fmla="*/ 4102175 w 5254486"/>
              <a:gd name="connsiteY8" fmla="*/ 6157231 h 6857998"/>
              <a:gd name="connsiteX9" fmla="*/ 4086644 w 5254486"/>
              <a:gd name="connsiteY9" fmla="*/ 6171691 h 6857998"/>
              <a:gd name="connsiteX10" fmla="*/ 4070577 w 5254486"/>
              <a:gd name="connsiteY10" fmla="*/ 6157409 h 6857998"/>
              <a:gd name="connsiteX11" fmla="*/ 4070577 w 5254486"/>
              <a:gd name="connsiteY11" fmla="*/ 6135987 h 6857998"/>
              <a:gd name="connsiteX12" fmla="*/ 4086644 w 5254486"/>
              <a:gd name="connsiteY12" fmla="*/ 6121705 h 6857998"/>
              <a:gd name="connsiteX13" fmla="*/ 3997383 w 5254486"/>
              <a:gd name="connsiteY13" fmla="*/ 6121526 h 6857998"/>
              <a:gd name="connsiteX14" fmla="*/ 4013093 w 5254486"/>
              <a:gd name="connsiteY14" fmla="*/ 6135808 h 6857998"/>
              <a:gd name="connsiteX15" fmla="*/ 4013093 w 5254486"/>
              <a:gd name="connsiteY15" fmla="*/ 6157409 h 6857998"/>
              <a:gd name="connsiteX16" fmla="*/ 3997383 w 5254486"/>
              <a:gd name="connsiteY16" fmla="*/ 6171691 h 6857998"/>
              <a:gd name="connsiteX17" fmla="*/ 3981494 w 5254486"/>
              <a:gd name="connsiteY17" fmla="*/ 6157409 h 6857998"/>
              <a:gd name="connsiteX18" fmla="*/ 3981494 w 5254486"/>
              <a:gd name="connsiteY18" fmla="*/ 6135808 h 6857998"/>
              <a:gd name="connsiteX19" fmla="*/ 3997383 w 5254486"/>
              <a:gd name="connsiteY19" fmla="*/ 6121526 h 6857998"/>
              <a:gd name="connsiteX20" fmla="*/ 4334076 w 5254486"/>
              <a:gd name="connsiteY20" fmla="*/ 6119920 h 6857998"/>
              <a:gd name="connsiteX21" fmla="*/ 4349607 w 5254486"/>
              <a:gd name="connsiteY21" fmla="*/ 6134380 h 6857998"/>
              <a:gd name="connsiteX22" fmla="*/ 4349607 w 5254486"/>
              <a:gd name="connsiteY22" fmla="*/ 6138486 h 6857998"/>
              <a:gd name="connsiteX23" fmla="*/ 4318187 w 5254486"/>
              <a:gd name="connsiteY23" fmla="*/ 6138486 h 6857998"/>
              <a:gd name="connsiteX24" fmla="*/ 4318187 w 5254486"/>
              <a:gd name="connsiteY24" fmla="*/ 6134380 h 6857998"/>
              <a:gd name="connsiteX25" fmla="*/ 4334076 w 5254486"/>
              <a:gd name="connsiteY25" fmla="*/ 6119920 h 6857998"/>
              <a:gd name="connsiteX26" fmla="*/ 4431728 w 5254486"/>
              <a:gd name="connsiteY26" fmla="*/ 6103138 h 6857998"/>
              <a:gd name="connsiteX27" fmla="*/ 4408341 w 5254486"/>
              <a:gd name="connsiteY27" fmla="*/ 6117420 h 6857998"/>
              <a:gd name="connsiteX28" fmla="*/ 4407091 w 5254486"/>
              <a:gd name="connsiteY28" fmla="*/ 6117420 h 6857998"/>
              <a:gd name="connsiteX29" fmla="*/ 4407091 w 5254486"/>
              <a:gd name="connsiteY29" fmla="*/ 6105102 h 6857998"/>
              <a:gd name="connsiteX30" fmla="*/ 4387097 w 5254486"/>
              <a:gd name="connsiteY30" fmla="*/ 6105102 h 6857998"/>
              <a:gd name="connsiteX31" fmla="*/ 4387097 w 5254486"/>
              <a:gd name="connsiteY31" fmla="*/ 6188472 h 6857998"/>
              <a:gd name="connsiteX32" fmla="*/ 4407091 w 5254486"/>
              <a:gd name="connsiteY32" fmla="*/ 6188472 h 6857998"/>
              <a:gd name="connsiteX33" fmla="*/ 4407091 w 5254486"/>
              <a:gd name="connsiteY33" fmla="*/ 6135629 h 6857998"/>
              <a:gd name="connsiteX34" fmla="*/ 4422980 w 5254486"/>
              <a:gd name="connsiteY34" fmla="*/ 6121705 h 6857998"/>
              <a:gd name="connsiteX35" fmla="*/ 4437619 w 5254486"/>
              <a:gd name="connsiteY35" fmla="*/ 6135629 h 6857998"/>
              <a:gd name="connsiteX36" fmla="*/ 4437619 w 5254486"/>
              <a:gd name="connsiteY36" fmla="*/ 6188293 h 6857998"/>
              <a:gd name="connsiteX37" fmla="*/ 4457613 w 5254486"/>
              <a:gd name="connsiteY37" fmla="*/ 6188293 h 6857998"/>
              <a:gd name="connsiteX38" fmla="*/ 4457613 w 5254486"/>
              <a:gd name="connsiteY38" fmla="*/ 6128131 h 6857998"/>
              <a:gd name="connsiteX39" fmla="*/ 4431728 w 5254486"/>
              <a:gd name="connsiteY39" fmla="*/ 6103138 h 6857998"/>
              <a:gd name="connsiteX40" fmla="*/ 3837071 w 5254486"/>
              <a:gd name="connsiteY40" fmla="*/ 6103138 h 6857998"/>
              <a:gd name="connsiteX41" fmla="*/ 3813684 w 5254486"/>
              <a:gd name="connsiteY41" fmla="*/ 6117420 h 6857998"/>
              <a:gd name="connsiteX42" fmla="*/ 3812434 w 5254486"/>
              <a:gd name="connsiteY42" fmla="*/ 6117420 h 6857998"/>
              <a:gd name="connsiteX43" fmla="*/ 3812434 w 5254486"/>
              <a:gd name="connsiteY43" fmla="*/ 6105102 h 6857998"/>
              <a:gd name="connsiteX44" fmla="*/ 3792440 w 5254486"/>
              <a:gd name="connsiteY44" fmla="*/ 6105102 h 6857998"/>
              <a:gd name="connsiteX45" fmla="*/ 3792440 w 5254486"/>
              <a:gd name="connsiteY45" fmla="*/ 6188472 h 6857998"/>
              <a:gd name="connsiteX46" fmla="*/ 3812434 w 5254486"/>
              <a:gd name="connsiteY46" fmla="*/ 6188472 h 6857998"/>
              <a:gd name="connsiteX47" fmla="*/ 3812434 w 5254486"/>
              <a:gd name="connsiteY47" fmla="*/ 6135629 h 6857998"/>
              <a:gd name="connsiteX48" fmla="*/ 3828323 w 5254486"/>
              <a:gd name="connsiteY48" fmla="*/ 6121705 h 6857998"/>
              <a:gd name="connsiteX49" fmla="*/ 3842962 w 5254486"/>
              <a:gd name="connsiteY49" fmla="*/ 6135629 h 6857998"/>
              <a:gd name="connsiteX50" fmla="*/ 3842962 w 5254486"/>
              <a:gd name="connsiteY50" fmla="*/ 6188293 h 6857998"/>
              <a:gd name="connsiteX51" fmla="*/ 3862956 w 5254486"/>
              <a:gd name="connsiteY51" fmla="*/ 6188293 h 6857998"/>
              <a:gd name="connsiteX52" fmla="*/ 3862956 w 5254486"/>
              <a:gd name="connsiteY52" fmla="*/ 6128131 h 6857998"/>
              <a:gd name="connsiteX53" fmla="*/ 3837071 w 5254486"/>
              <a:gd name="connsiteY53" fmla="*/ 6103138 h 6857998"/>
              <a:gd name="connsiteX54" fmla="*/ 4630423 w 5254486"/>
              <a:gd name="connsiteY54" fmla="*/ 6102960 h 6857998"/>
              <a:gd name="connsiteX55" fmla="*/ 4596325 w 5254486"/>
              <a:gd name="connsiteY55" fmla="*/ 6128667 h 6857998"/>
              <a:gd name="connsiteX56" fmla="*/ 4596325 w 5254486"/>
              <a:gd name="connsiteY56" fmla="*/ 6131702 h 6857998"/>
              <a:gd name="connsiteX57" fmla="*/ 4616141 w 5254486"/>
              <a:gd name="connsiteY57" fmla="*/ 6131702 h 6857998"/>
              <a:gd name="connsiteX58" fmla="*/ 4616141 w 5254486"/>
              <a:gd name="connsiteY58" fmla="*/ 6129917 h 6857998"/>
              <a:gd name="connsiteX59" fmla="*/ 4630066 w 5254486"/>
              <a:gd name="connsiteY59" fmla="*/ 6119920 h 6857998"/>
              <a:gd name="connsiteX60" fmla="*/ 4645061 w 5254486"/>
              <a:gd name="connsiteY60" fmla="*/ 6133130 h 6857998"/>
              <a:gd name="connsiteX61" fmla="*/ 4645061 w 5254486"/>
              <a:gd name="connsiteY61" fmla="*/ 6140628 h 6857998"/>
              <a:gd name="connsiteX62" fmla="*/ 4620961 w 5254486"/>
              <a:gd name="connsiteY62" fmla="*/ 6140628 h 6857998"/>
              <a:gd name="connsiteX63" fmla="*/ 4593290 w 5254486"/>
              <a:gd name="connsiteY63" fmla="*/ 6165800 h 6857998"/>
              <a:gd name="connsiteX64" fmla="*/ 4620961 w 5254486"/>
              <a:gd name="connsiteY64" fmla="*/ 6190436 h 6857998"/>
              <a:gd name="connsiteX65" fmla="*/ 4644526 w 5254486"/>
              <a:gd name="connsiteY65" fmla="*/ 6177047 h 6857998"/>
              <a:gd name="connsiteX66" fmla="*/ 4645776 w 5254486"/>
              <a:gd name="connsiteY66" fmla="*/ 6177047 h 6857998"/>
              <a:gd name="connsiteX67" fmla="*/ 4645776 w 5254486"/>
              <a:gd name="connsiteY67" fmla="*/ 6188293 h 6857998"/>
              <a:gd name="connsiteX68" fmla="*/ 4664877 w 5254486"/>
              <a:gd name="connsiteY68" fmla="*/ 6188293 h 6857998"/>
              <a:gd name="connsiteX69" fmla="*/ 4664877 w 5254486"/>
              <a:gd name="connsiteY69" fmla="*/ 6131166 h 6857998"/>
              <a:gd name="connsiteX70" fmla="*/ 4630423 w 5254486"/>
              <a:gd name="connsiteY70" fmla="*/ 6102960 h 6857998"/>
              <a:gd name="connsiteX71" fmla="*/ 4582757 w 5254486"/>
              <a:gd name="connsiteY71" fmla="*/ 6102960 h 6857998"/>
              <a:gd name="connsiteX72" fmla="*/ 4560620 w 5254486"/>
              <a:gd name="connsiteY72" fmla="*/ 6119384 h 6857998"/>
              <a:gd name="connsiteX73" fmla="*/ 4559370 w 5254486"/>
              <a:gd name="connsiteY73" fmla="*/ 6119384 h 6857998"/>
              <a:gd name="connsiteX74" fmla="*/ 4559370 w 5254486"/>
              <a:gd name="connsiteY74" fmla="*/ 6104924 h 6857998"/>
              <a:gd name="connsiteX75" fmla="*/ 4539376 w 5254486"/>
              <a:gd name="connsiteY75" fmla="*/ 6104924 h 6857998"/>
              <a:gd name="connsiteX76" fmla="*/ 4539376 w 5254486"/>
              <a:gd name="connsiteY76" fmla="*/ 6188293 h 6857998"/>
              <a:gd name="connsiteX77" fmla="*/ 4559370 w 5254486"/>
              <a:gd name="connsiteY77" fmla="*/ 6188293 h 6857998"/>
              <a:gd name="connsiteX78" fmla="*/ 4559370 w 5254486"/>
              <a:gd name="connsiteY78" fmla="*/ 6143842 h 6857998"/>
              <a:gd name="connsiteX79" fmla="*/ 4582043 w 5254486"/>
              <a:gd name="connsiteY79" fmla="*/ 6123311 h 6857998"/>
              <a:gd name="connsiteX80" fmla="*/ 4585792 w 5254486"/>
              <a:gd name="connsiteY80" fmla="*/ 6123311 h 6857998"/>
              <a:gd name="connsiteX81" fmla="*/ 4585792 w 5254486"/>
              <a:gd name="connsiteY81" fmla="*/ 6102960 h 6857998"/>
              <a:gd name="connsiteX82" fmla="*/ 4334076 w 5254486"/>
              <a:gd name="connsiteY82" fmla="*/ 6102960 h 6857998"/>
              <a:gd name="connsiteX83" fmla="*/ 4298193 w 5254486"/>
              <a:gd name="connsiteY83" fmla="*/ 6135808 h 6857998"/>
              <a:gd name="connsiteX84" fmla="*/ 4298193 w 5254486"/>
              <a:gd name="connsiteY84" fmla="*/ 6157409 h 6857998"/>
              <a:gd name="connsiteX85" fmla="*/ 4334611 w 5254486"/>
              <a:gd name="connsiteY85" fmla="*/ 6190257 h 6857998"/>
              <a:gd name="connsiteX86" fmla="*/ 4369602 w 5254486"/>
              <a:gd name="connsiteY86" fmla="*/ 6163300 h 6857998"/>
              <a:gd name="connsiteX87" fmla="*/ 4369602 w 5254486"/>
              <a:gd name="connsiteY87" fmla="*/ 6162765 h 6857998"/>
              <a:gd name="connsiteX88" fmla="*/ 4349607 w 5254486"/>
              <a:gd name="connsiteY88" fmla="*/ 6162765 h 6857998"/>
              <a:gd name="connsiteX89" fmla="*/ 4349607 w 5254486"/>
              <a:gd name="connsiteY89" fmla="*/ 6163122 h 6857998"/>
              <a:gd name="connsiteX90" fmla="*/ 4334611 w 5254486"/>
              <a:gd name="connsiteY90" fmla="*/ 6173476 h 6857998"/>
              <a:gd name="connsiteX91" fmla="*/ 4318187 w 5254486"/>
              <a:gd name="connsiteY91" fmla="*/ 6158837 h 6857998"/>
              <a:gd name="connsiteX92" fmla="*/ 4318187 w 5254486"/>
              <a:gd name="connsiteY92" fmla="*/ 6153839 h 6857998"/>
              <a:gd name="connsiteX93" fmla="*/ 4369602 w 5254486"/>
              <a:gd name="connsiteY93" fmla="*/ 6153839 h 6857998"/>
              <a:gd name="connsiteX94" fmla="*/ 4369602 w 5254486"/>
              <a:gd name="connsiteY94" fmla="*/ 6135808 h 6857998"/>
              <a:gd name="connsiteX95" fmla="*/ 4334076 w 5254486"/>
              <a:gd name="connsiteY95" fmla="*/ 6102960 h 6857998"/>
              <a:gd name="connsiteX96" fmla="*/ 4249635 w 5254486"/>
              <a:gd name="connsiteY96" fmla="*/ 6102960 h 6857998"/>
              <a:gd name="connsiteX97" fmla="*/ 4214466 w 5254486"/>
              <a:gd name="connsiteY97" fmla="*/ 6135451 h 6857998"/>
              <a:gd name="connsiteX98" fmla="*/ 4214466 w 5254486"/>
              <a:gd name="connsiteY98" fmla="*/ 6157766 h 6857998"/>
              <a:gd name="connsiteX99" fmla="*/ 4249635 w 5254486"/>
              <a:gd name="connsiteY99" fmla="*/ 6190257 h 6857998"/>
              <a:gd name="connsiteX100" fmla="*/ 4284982 w 5254486"/>
              <a:gd name="connsiteY100" fmla="*/ 6157766 h 6857998"/>
              <a:gd name="connsiteX101" fmla="*/ 4284982 w 5254486"/>
              <a:gd name="connsiteY101" fmla="*/ 6155803 h 6857998"/>
              <a:gd name="connsiteX102" fmla="*/ 4264988 w 5254486"/>
              <a:gd name="connsiteY102" fmla="*/ 6155803 h 6857998"/>
              <a:gd name="connsiteX103" fmla="*/ 4264988 w 5254486"/>
              <a:gd name="connsiteY103" fmla="*/ 6157766 h 6857998"/>
              <a:gd name="connsiteX104" fmla="*/ 4249635 w 5254486"/>
              <a:gd name="connsiteY104" fmla="*/ 6171691 h 6857998"/>
              <a:gd name="connsiteX105" fmla="*/ 4234460 w 5254486"/>
              <a:gd name="connsiteY105" fmla="*/ 6157766 h 6857998"/>
              <a:gd name="connsiteX106" fmla="*/ 4234460 w 5254486"/>
              <a:gd name="connsiteY106" fmla="*/ 6135451 h 6857998"/>
              <a:gd name="connsiteX107" fmla="*/ 4249635 w 5254486"/>
              <a:gd name="connsiteY107" fmla="*/ 6121526 h 6857998"/>
              <a:gd name="connsiteX108" fmla="*/ 4264988 w 5254486"/>
              <a:gd name="connsiteY108" fmla="*/ 6135451 h 6857998"/>
              <a:gd name="connsiteX109" fmla="*/ 4264988 w 5254486"/>
              <a:gd name="connsiteY109" fmla="*/ 6137415 h 6857998"/>
              <a:gd name="connsiteX110" fmla="*/ 4284982 w 5254486"/>
              <a:gd name="connsiteY110" fmla="*/ 6137415 h 6857998"/>
              <a:gd name="connsiteX111" fmla="*/ 4284982 w 5254486"/>
              <a:gd name="connsiteY111" fmla="*/ 6135451 h 6857998"/>
              <a:gd name="connsiteX112" fmla="*/ 4249635 w 5254486"/>
              <a:gd name="connsiteY112" fmla="*/ 6102960 h 6857998"/>
              <a:gd name="connsiteX113" fmla="*/ 4167872 w 5254486"/>
              <a:gd name="connsiteY113" fmla="*/ 6102960 h 6857998"/>
              <a:gd name="connsiteX114" fmla="*/ 4135916 w 5254486"/>
              <a:gd name="connsiteY114" fmla="*/ 6128667 h 6857998"/>
              <a:gd name="connsiteX115" fmla="*/ 4182153 w 5254486"/>
              <a:gd name="connsiteY115" fmla="*/ 6165443 h 6857998"/>
              <a:gd name="connsiteX116" fmla="*/ 4169121 w 5254486"/>
              <a:gd name="connsiteY116" fmla="*/ 6173833 h 6857998"/>
              <a:gd name="connsiteX117" fmla="*/ 4155375 w 5254486"/>
              <a:gd name="connsiteY117" fmla="*/ 6164193 h 6857998"/>
              <a:gd name="connsiteX118" fmla="*/ 4155375 w 5254486"/>
              <a:gd name="connsiteY118" fmla="*/ 6162765 h 6857998"/>
              <a:gd name="connsiteX119" fmla="*/ 4134845 w 5254486"/>
              <a:gd name="connsiteY119" fmla="*/ 6162765 h 6857998"/>
              <a:gd name="connsiteX120" fmla="*/ 4134845 w 5254486"/>
              <a:gd name="connsiteY120" fmla="*/ 6164193 h 6857998"/>
              <a:gd name="connsiteX121" fmla="*/ 4169300 w 5254486"/>
              <a:gd name="connsiteY121" fmla="*/ 6190079 h 6857998"/>
              <a:gd name="connsiteX122" fmla="*/ 4202862 w 5254486"/>
              <a:gd name="connsiteY122" fmla="*/ 6163300 h 6857998"/>
              <a:gd name="connsiteX123" fmla="*/ 4156446 w 5254486"/>
              <a:gd name="connsiteY123" fmla="*/ 6126882 h 6857998"/>
              <a:gd name="connsiteX124" fmla="*/ 4168407 w 5254486"/>
              <a:gd name="connsiteY124" fmla="*/ 6119206 h 6857998"/>
              <a:gd name="connsiteX125" fmla="*/ 4180725 w 5254486"/>
              <a:gd name="connsiteY125" fmla="*/ 6127775 h 6857998"/>
              <a:gd name="connsiteX126" fmla="*/ 4180725 w 5254486"/>
              <a:gd name="connsiteY126" fmla="*/ 6129024 h 6857998"/>
              <a:gd name="connsiteX127" fmla="*/ 4201077 w 5254486"/>
              <a:gd name="connsiteY127" fmla="*/ 6129024 h 6857998"/>
              <a:gd name="connsiteX128" fmla="*/ 4201077 w 5254486"/>
              <a:gd name="connsiteY128" fmla="*/ 6127596 h 6857998"/>
              <a:gd name="connsiteX129" fmla="*/ 4167872 w 5254486"/>
              <a:gd name="connsiteY129" fmla="*/ 6102960 h 6857998"/>
              <a:gd name="connsiteX130" fmla="*/ 4095213 w 5254486"/>
              <a:gd name="connsiteY130" fmla="*/ 6102960 h 6857998"/>
              <a:gd name="connsiteX131" fmla="*/ 4072005 w 5254486"/>
              <a:gd name="connsiteY131" fmla="*/ 6117242 h 6857998"/>
              <a:gd name="connsiteX132" fmla="*/ 4070755 w 5254486"/>
              <a:gd name="connsiteY132" fmla="*/ 6117242 h 6857998"/>
              <a:gd name="connsiteX133" fmla="*/ 4070755 w 5254486"/>
              <a:gd name="connsiteY133" fmla="*/ 6104924 h 6857998"/>
              <a:gd name="connsiteX134" fmla="*/ 4050761 w 5254486"/>
              <a:gd name="connsiteY134" fmla="*/ 6104924 h 6857998"/>
              <a:gd name="connsiteX135" fmla="*/ 4050761 w 5254486"/>
              <a:gd name="connsiteY135" fmla="*/ 6218285 h 6857998"/>
              <a:gd name="connsiteX136" fmla="*/ 4070755 w 5254486"/>
              <a:gd name="connsiteY136" fmla="*/ 6218285 h 6857998"/>
              <a:gd name="connsiteX137" fmla="*/ 4070755 w 5254486"/>
              <a:gd name="connsiteY137" fmla="*/ 6175975 h 6857998"/>
              <a:gd name="connsiteX138" fmla="*/ 4072005 w 5254486"/>
              <a:gd name="connsiteY138" fmla="*/ 6175975 h 6857998"/>
              <a:gd name="connsiteX139" fmla="*/ 4095213 w 5254486"/>
              <a:gd name="connsiteY139" fmla="*/ 6190257 h 6857998"/>
              <a:gd name="connsiteX140" fmla="*/ 4122170 w 5254486"/>
              <a:gd name="connsiteY140" fmla="*/ 6162943 h 6857998"/>
              <a:gd name="connsiteX141" fmla="*/ 4122170 w 5254486"/>
              <a:gd name="connsiteY141" fmla="*/ 6130274 h 6857998"/>
              <a:gd name="connsiteX142" fmla="*/ 4095213 w 5254486"/>
              <a:gd name="connsiteY142" fmla="*/ 6102960 h 6857998"/>
              <a:gd name="connsiteX143" fmla="*/ 3997383 w 5254486"/>
              <a:gd name="connsiteY143" fmla="*/ 6102960 h 6857998"/>
              <a:gd name="connsiteX144" fmla="*/ 3961500 w 5254486"/>
              <a:gd name="connsiteY144" fmla="*/ 6135808 h 6857998"/>
              <a:gd name="connsiteX145" fmla="*/ 3961500 w 5254486"/>
              <a:gd name="connsiteY145" fmla="*/ 6157409 h 6857998"/>
              <a:gd name="connsiteX146" fmla="*/ 3997383 w 5254486"/>
              <a:gd name="connsiteY146" fmla="*/ 6190257 h 6857998"/>
              <a:gd name="connsiteX147" fmla="*/ 4033087 w 5254486"/>
              <a:gd name="connsiteY147" fmla="*/ 6157409 h 6857998"/>
              <a:gd name="connsiteX148" fmla="*/ 4033087 w 5254486"/>
              <a:gd name="connsiteY148" fmla="*/ 6135808 h 6857998"/>
              <a:gd name="connsiteX149" fmla="*/ 3997383 w 5254486"/>
              <a:gd name="connsiteY149" fmla="*/ 6102960 h 6857998"/>
              <a:gd name="connsiteX150" fmla="*/ 4485105 w 5254486"/>
              <a:gd name="connsiteY150" fmla="*/ 6083144 h 6857998"/>
              <a:gd name="connsiteX151" fmla="*/ 4485105 w 5254486"/>
              <a:gd name="connsiteY151" fmla="*/ 6098675 h 6857998"/>
              <a:gd name="connsiteX152" fmla="*/ 4479036 w 5254486"/>
              <a:gd name="connsiteY152" fmla="*/ 6104924 h 6857998"/>
              <a:gd name="connsiteX153" fmla="*/ 4469574 w 5254486"/>
              <a:gd name="connsiteY153" fmla="*/ 6104924 h 6857998"/>
              <a:gd name="connsiteX154" fmla="*/ 4469574 w 5254486"/>
              <a:gd name="connsiteY154" fmla="*/ 6122776 h 6857998"/>
              <a:gd name="connsiteX155" fmla="*/ 4483677 w 5254486"/>
              <a:gd name="connsiteY155" fmla="*/ 6122776 h 6857998"/>
              <a:gd name="connsiteX156" fmla="*/ 4483677 w 5254486"/>
              <a:gd name="connsiteY156" fmla="*/ 6165443 h 6857998"/>
              <a:gd name="connsiteX157" fmla="*/ 4508135 w 5254486"/>
              <a:gd name="connsiteY157" fmla="*/ 6188293 h 6857998"/>
              <a:gd name="connsiteX158" fmla="*/ 4522059 w 5254486"/>
              <a:gd name="connsiteY158" fmla="*/ 6188293 h 6857998"/>
              <a:gd name="connsiteX159" fmla="*/ 4522059 w 5254486"/>
              <a:gd name="connsiteY159" fmla="*/ 6169727 h 6857998"/>
              <a:gd name="connsiteX160" fmla="*/ 4513312 w 5254486"/>
              <a:gd name="connsiteY160" fmla="*/ 6169727 h 6857998"/>
              <a:gd name="connsiteX161" fmla="*/ 4503672 w 5254486"/>
              <a:gd name="connsiteY161" fmla="*/ 6160265 h 6857998"/>
              <a:gd name="connsiteX162" fmla="*/ 4503672 w 5254486"/>
              <a:gd name="connsiteY162" fmla="*/ 6122776 h 6857998"/>
              <a:gd name="connsiteX163" fmla="*/ 4503672 w 5254486"/>
              <a:gd name="connsiteY163" fmla="*/ 6122597 h 6857998"/>
              <a:gd name="connsiteX164" fmla="*/ 4523131 w 5254486"/>
              <a:gd name="connsiteY164" fmla="*/ 6122597 h 6857998"/>
              <a:gd name="connsiteX165" fmla="*/ 4523131 w 5254486"/>
              <a:gd name="connsiteY165" fmla="*/ 6104745 h 6857998"/>
              <a:gd name="connsiteX166" fmla="*/ 4503850 w 5254486"/>
              <a:gd name="connsiteY166" fmla="*/ 6104745 h 6857998"/>
              <a:gd name="connsiteX167" fmla="*/ 4503850 w 5254486"/>
              <a:gd name="connsiteY167" fmla="*/ 6083144 h 6857998"/>
              <a:gd name="connsiteX168" fmla="*/ 3747988 w 5254486"/>
              <a:gd name="connsiteY168" fmla="*/ 6076539 h 6857998"/>
              <a:gd name="connsiteX169" fmla="*/ 3747988 w 5254486"/>
              <a:gd name="connsiteY169" fmla="*/ 6188294 h 6857998"/>
              <a:gd name="connsiteX170" fmla="*/ 3769232 w 5254486"/>
              <a:gd name="connsiteY170" fmla="*/ 6188294 h 6857998"/>
              <a:gd name="connsiteX171" fmla="*/ 3769232 w 5254486"/>
              <a:gd name="connsiteY171" fmla="*/ 6076539 h 6857998"/>
              <a:gd name="connsiteX172" fmla="*/ 4013985 w 5254486"/>
              <a:gd name="connsiteY172" fmla="*/ 6072254 h 6857998"/>
              <a:gd name="connsiteX173" fmla="*/ 4002560 w 5254486"/>
              <a:gd name="connsiteY173" fmla="*/ 6083501 h 6857998"/>
              <a:gd name="connsiteX174" fmla="*/ 4013985 w 5254486"/>
              <a:gd name="connsiteY174" fmla="*/ 6094926 h 6857998"/>
              <a:gd name="connsiteX175" fmla="*/ 4025232 w 5254486"/>
              <a:gd name="connsiteY175" fmla="*/ 6083501 h 6857998"/>
              <a:gd name="connsiteX176" fmla="*/ 4013985 w 5254486"/>
              <a:gd name="connsiteY176" fmla="*/ 6072254 h 6857998"/>
              <a:gd name="connsiteX177" fmla="*/ 3980959 w 5254486"/>
              <a:gd name="connsiteY177" fmla="*/ 6072254 h 6857998"/>
              <a:gd name="connsiteX178" fmla="*/ 3969712 w 5254486"/>
              <a:gd name="connsiteY178" fmla="*/ 6083501 h 6857998"/>
              <a:gd name="connsiteX179" fmla="*/ 3980959 w 5254486"/>
              <a:gd name="connsiteY179" fmla="*/ 6094926 h 6857998"/>
              <a:gd name="connsiteX180" fmla="*/ 3992206 w 5254486"/>
              <a:gd name="connsiteY180" fmla="*/ 6083501 h 6857998"/>
              <a:gd name="connsiteX181" fmla="*/ 3980959 w 5254486"/>
              <a:gd name="connsiteY181" fmla="*/ 6072254 h 6857998"/>
              <a:gd name="connsiteX182" fmla="*/ 4683443 w 5254486"/>
              <a:gd name="connsiteY182" fmla="*/ 6071540 h 6857998"/>
              <a:gd name="connsiteX183" fmla="*/ 4683443 w 5254486"/>
              <a:gd name="connsiteY183" fmla="*/ 6165978 h 6857998"/>
              <a:gd name="connsiteX184" fmla="*/ 4707186 w 5254486"/>
              <a:gd name="connsiteY184" fmla="*/ 6188293 h 6857998"/>
              <a:gd name="connsiteX185" fmla="*/ 4717184 w 5254486"/>
              <a:gd name="connsiteY185" fmla="*/ 6188293 h 6857998"/>
              <a:gd name="connsiteX186" fmla="*/ 4717184 w 5254486"/>
              <a:gd name="connsiteY186" fmla="*/ 6169727 h 6857998"/>
              <a:gd name="connsiteX187" fmla="*/ 4712542 w 5254486"/>
              <a:gd name="connsiteY187" fmla="*/ 6169727 h 6857998"/>
              <a:gd name="connsiteX188" fmla="*/ 4703437 w 5254486"/>
              <a:gd name="connsiteY188" fmla="*/ 6160801 h 6857998"/>
              <a:gd name="connsiteX189" fmla="*/ 4703437 w 5254486"/>
              <a:gd name="connsiteY189" fmla="*/ 6071540 h 6857998"/>
              <a:gd name="connsiteX190" fmla="*/ 3882772 w 5254486"/>
              <a:gd name="connsiteY190" fmla="*/ 6071540 h 6857998"/>
              <a:gd name="connsiteX191" fmla="*/ 3882772 w 5254486"/>
              <a:gd name="connsiteY191" fmla="*/ 6188293 h 6857998"/>
              <a:gd name="connsiteX192" fmla="*/ 3902766 w 5254486"/>
              <a:gd name="connsiteY192" fmla="*/ 6188293 h 6857998"/>
              <a:gd name="connsiteX193" fmla="*/ 3902766 w 5254486"/>
              <a:gd name="connsiteY193" fmla="*/ 6163657 h 6857998"/>
              <a:gd name="connsiteX194" fmla="*/ 3912407 w 5254486"/>
              <a:gd name="connsiteY194" fmla="*/ 6153125 h 6857998"/>
              <a:gd name="connsiteX195" fmla="*/ 3933115 w 5254486"/>
              <a:gd name="connsiteY195" fmla="*/ 6188293 h 6857998"/>
              <a:gd name="connsiteX196" fmla="*/ 3956680 w 5254486"/>
              <a:gd name="connsiteY196" fmla="*/ 6188293 h 6857998"/>
              <a:gd name="connsiteX197" fmla="*/ 3925439 w 5254486"/>
              <a:gd name="connsiteY197" fmla="*/ 6138664 h 6857998"/>
              <a:gd name="connsiteX198" fmla="*/ 3956145 w 5254486"/>
              <a:gd name="connsiteY198" fmla="*/ 6104924 h 6857998"/>
              <a:gd name="connsiteX199" fmla="*/ 3932580 w 5254486"/>
              <a:gd name="connsiteY199" fmla="*/ 6104924 h 6857998"/>
              <a:gd name="connsiteX200" fmla="*/ 3904195 w 5254486"/>
              <a:gd name="connsiteY200" fmla="*/ 6137772 h 6857998"/>
              <a:gd name="connsiteX201" fmla="*/ 3902766 w 5254486"/>
              <a:gd name="connsiteY201" fmla="*/ 6137772 h 6857998"/>
              <a:gd name="connsiteX202" fmla="*/ 3902766 w 5254486"/>
              <a:gd name="connsiteY202" fmla="*/ 6071540 h 6857998"/>
              <a:gd name="connsiteX203" fmla="*/ 4265523 w 5254486"/>
              <a:gd name="connsiteY203" fmla="*/ 5922117 h 6857998"/>
              <a:gd name="connsiteX204" fmla="*/ 4252491 w 5254486"/>
              <a:gd name="connsiteY204" fmla="*/ 5935149 h 6857998"/>
              <a:gd name="connsiteX205" fmla="*/ 4265345 w 5254486"/>
              <a:gd name="connsiteY205" fmla="*/ 5948181 h 6857998"/>
              <a:gd name="connsiteX206" fmla="*/ 4268379 w 5254486"/>
              <a:gd name="connsiteY206" fmla="*/ 5948181 h 6857998"/>
              <a:gd name="connsiteX207" fmla="*/ 4268379 w 5254486"/>
              <a:gd name="connsiteY207" fmla="*/ 5972460 h 6857998"/>
              <a:gd name="connsiteX208" fmla="*/ 4294444 w 5254486"/>
              <a:gd name="connsiteY208" fmla="*/ 5972460 h 6857998"/>
              <a:gd name="connsiteX209" fmla="*/ 4294444 w 5254486"/>
              <a:gd name="connsiteY209" fmla="*/ 5935149 h 6857998"/>
              <a:gd name="connsiteX210" fmla="*/ 4290695 w 5254486"/>
              <a:gd name="connsiteY210" fmla="*/ 5925866 h 6857998"/>
              <a:gd name="connsiteX211" fmla="*/ 4281590 w 5254486"/>
              <a:gd name="connsiteY211" fmla="*/ 5922117 h 6857998"/>
              <a:gd name="connsiteX212" fmla="*/ 3836356 w 5254486"/>
              <a:gd name="connsiteY212" fmla="*/ 5922117 h 6857998"/>
              <a:gd name="connsiteX213" fmla="*/ 3823324 w 5254486"/>
              <a:gd name="connsiteY213" fmla="*/ 5935149 h 6857998"/>
              <a:gd name="connsiteX214" fmla="*/ 3836178 w 5254486"/>
              <a:gd name="connsiteY214" fmla="*/ 5948181 h 6857998"/>
              <a:gd name="connsiteX215" fmla="*/ 3839212 w 5254486"/>
              <a:gd name="connsiteY215" fmla="*/ 5948181 h 6857998"/>
              <a:gd name="connsiteX216" fmla="*/ 3839212 w 5254486"/>
              <a:gd name="connsiteY216" fmla="*/ 5972460 h 6857998"/>
              <a:gd name="connsiteX217" fmla="*/ 3865277 w 5254486"/>
              <a:gd name="connsiteY217" fmla="*/ 5972460 h 6857998"/>
              <a:gd name="connsiteX218" fmla="*/ 3865277 w 5254486"/>
              <a:gd name="connsiteY218" fmla="*/ 5935149 h 6857998"/>
              <a:gd name="connsiteX219" fmla="*/ 3861528 w 5254486"/>
              <a:gd name="connsiteY219" fmla="*/ 5925866 h 6857998"/>
              <a:gd name="connsiteX220" fmla="*/ 3852423 w 5254486"/>
              <a:gd name="connsiteY220" fmla="*/ 5922117 h 6857998"/>
              <a:gd name="connsiteX221" fmla="*/ 4220714 w 5254486"/>
              <a:gd name="connsiteY221" fmla="*/ 5845352 h 6857998"/>
              <a:gd name="connsiteX222" fmla="*/ 4167871 w 5254486"/>
              <a:gd name="connsiteY222" fmla="*/ 5918546 h 6857998"/>
              <a:gd name="connsiteX223" fmla="*/ 4230890 w 5254486"/>
              <a:gd name="connsiteY223" fmla="*/ 5972282 h 6857998"/>
              <a:gd name="connsiteX224" fmla="*/ 4241244 w 5254486"/>
              <a:gd name="connsiteY224" fmla="*/ 5971567 h 6857998"/>
              <a:gd name="connsiteX225" fmla="*/ 4251955 w 5254486"/>
              <a:gd name="connsiteY225" fmla="*/ 5956572 h 6857998"/>
              <a:gd name="connsiteX226" fmla="*/ 4236960 w 5254486"/>
              <a:gd name="connsiteY226" fmla="*/ 5945860 h 6857998"/>
              <a:gd name="connsiteX227" fmla="*/ 4193579 w 5254486"/>
              <a:gd name="connsiteY227" fmla="*/ 5914619 h 6857998"/>
              <a:gd name="connsiteX228" fmla="*/ 4224820 w 5254486"/>
              <a:gd name="connsiteY228" fmla="*/ 5871238 h 6857998"/>
              <a:gd name="connsiteX229" fmla="*/ 4268201 w 5254486"/>
              <a:gd name="connsiteY229" fmla="*/ 5902479 h 6857998"/>
              <a:gd name="connsiteX230" fmla="*/ 4283197 w 5254486"/>
              <a:gd name="connsiteY230" fmla="*/ 5913191 h 6857998"/>
              <a:gd name="connsiteX231" fmla="*/ 4293908 w 5254486"/>
              <a:gd name="connsiteY231" fmla="*/ 5898195 h 6857998"/>
              <a:gd name="connsiteX232" fmla="*/ 4220714 w 5254486"/>
              <a:gd name="connsiteY232" fmla="*/ 5845352 h 6857998"/>
              <a:gd name="connsiteX233" fmla="*/ 4098605 w 5254486"/>
              <a:gd name="connsiteY233" fmla="*/ 5845352 h 6857998"/>
              <a:gd name="connsiteX234" fmla="*/ 4025411 w 5254486"/>
              <a:gd name="connsiteY234" fmla="*/ 5898195 h 6857998"/>
              <a:gd name="connsiteX235" fmla="*/ 4078254 w 5254486"/>
              <a:gd name="connsiteY235" fmla="*/ 5971389 h 6857998"/>
              <a:gd name="connsiteX236" fmla="*/ 4088608 w 5254486"/>
              <a:gd name="connsiteY236" fmla="*/ 5972282 h 6857998"/>
              <a:gd name="connsiteX237" fmla="*/ 4125741 w 5254486"/>
              <a:gd name="connsiteY237" fmla="*/ 5960142 h 6857998"/>
              <a:gd name="connsiteX238" fmla="*/ 4151448 w 5254486"/>
              <a:gd name="connsiteY238" fmla="*/ 5918546 h 6857998"/>
              <a:gd name="connsiteX239" fmla="*/ 4140737 w 5254486"/>
              <a:gd name="connsiteY239" fmla="*/ 5903551 h 6857998"/>
              <a:gd name="connsiteX240" fmla="*/ 4125741 w 5254486"/>
              <a:gd name="connsiteY240" fmla="*/ 5914262 h 6857998"/>
              <a:gd name="connsiteX241" fmla="*/ 4110566 w 5254486"/>
              <a:gd name="connsiteY241" fmla="*/ 5938898 h 6857998"/>
              <a:gd name="connsiteX242" fmla="*/ 4082360 w 5254486"/>
              <a:gd name="connsiteY242" fmla="*/ 5945503 h 6857998"/>
              <a:gd name="connsiteX243" fmla="*/ 4051119 w 5254486"/>
              <a:gd name="connsiteY243" fmla="*/ 5902122 h 6857998"/>
              <a:gd name="connsiteX244" fmla="*/ 4094499 w 5254486"/>
              <a:gd name="connsiteY244" fmla="*/ 5870881 h 6857998"/>
              <a:gd name="connsiteX245" fmla="*/ 4109317 w 5254486"/>
              <a:gd name="connsiteY245" fmla="*/ 5860170 h 6857998"/>
              <a:gd name="connsiteX246" fmla="*/ 4098605 w 5254486"/>
              <a:gd name="connsiteY246" fmla="*/ 5845352 h 6857998"/>
              <a:gd name="connsiteX247" fmla="*/ 3955251 w 5254486"/>
              <a:gd name="connsiteY247" fmla="*/ 5845352 h 6857998"/>
              <a:gd name="connsiteX248" fmla="*/ 3882057 w 5254486"/>
              <a:gd name="connsiteY248" fmla="*/ 5898195 h 6857998"/>
              <a:gd name="connsiteX249" fmla="*/ 3934900 w 5254486"/>
              <a:gd name="connsiteY249" fmla="*/ 5971389 h 6857998"/>
              <a:gd name="connsiteX250" fmla="*/ 3945254 w 5254486"/>
              <a:gd name="connsiteY250" fmla="*/ 5972282 h 6857998"/>
              <a:gd name="connsiteX251" fmla="*/ 3982208 w 5254486"/>
              <a:gd name="connsiteY251" fmla="*/ 5960142 h 6857998"/>
              <a:gd name="connsiteX252" fmla="*/ 4007915 w 5254486"/>
              <a:gd name="connsiteY252" fmla="*/ 5918546 h 6857998"/>
              <a:gd name="connsiteX253" fmla="*/ 3997204 w 5254486"/>
              <a:gd name="connsiteY253" fmla="*/ 5903551 h 6857998"/>
              <a:gd name="connsiteX254" fmla="*/ 3982208 w 5254486"/>
              <a:gd name="connsiteY254" fmla="*/ 5914262 h 6857998"/>
              <a:gd name="connsiteX255" fmla="*/ 3967034 w 5254486"/>
              <a:gd name="connsiteY255" fmla="*/ 5938898 h 6857998"/>
              <a:gd name="connsiteX256" fmla="*/ 3938827 w 5254486"/>
              <a:gd name="connsiteY256" fmla="*/ 5945503 h 6857998"/>
              <a:gd name="connsiteX257" fmla="*/ 3907586 w 5254486"/>
              <a:gd name="connsiteY257" fmla="*/ 5902122 h 6857998"/>
              <a:gd name="connsiteX258" fmla="*/ 3950967 w 5254486"/>
              <a:gd name="connsiteY258" fmla="*/ 5870881 h 6857998"/>
              <a:gd name="connsiteX259" fmla="*/ 3965963 w 5254486"/>
              <a:gd name="connsiteY259" fmla="*/ 5860170 h 6857998"/>
              <a:gd name="connsiteX260" fmla="*/ 3955251 w 5254486"/>
              <a:gd name="connsiteY260" fmla="*/ 5845352 h 6857998"/>
              <a:gd name="connsiteX261" fmla="*/ 3791369 w 5254486"/>
              <a:gd name="connsiteY261" fmla="*/ 5845352 h 6857998"/>
              <a:gd name="connsiteX262" fmla="*/ 3738526 w 5254486"/>
              <a:gd name="connsiteY262" fmla="*/ 5918546 h 6857998"/>
              <a:gd name="connsiteX263" fmla="*/ 3801545 w 5254486"/>
              <a:gd name="connsiteY263" fmla="*/ 5972282 h 6857998"/>
              <a:gd name="connsiteX264" fmla="*/ 3811899 w 5254486"/>
              <a:gd name="connsiteY264" fmla="*/ 5971567 h 6857998"/>
              <a:gd name="connsiteX265" fmla="*/ 3822610 w 5254486"/>
              <a:gd name="connsiteY265" fmla="*/ 5956572 h 6857998"/>
              <a:gd name="connsiteX266" fmla="*/ 3807614 w 5254486"/>
              <a:gd name="connsiteY266" fmla="*/ 5945860 h 6857998"/>
              <a:gd name="connsiteX267" fmla="*/ 3764234 w 5254486"/>
              <a:gd name="connsiteY267" fmla="*/ 5914619 h 6857998"/>
              <a:gd name="connsiteX268" fmla="*/ 3795475 w 5254486"/>
              <a:gd name="connsiteY268" fmla="*/ 5871238 h 6857998"/>
              <a:gd name="connsiteX269" fmla="*/ 3838856 w 5254486"/>
              <a:gd name="connsiteY269" fmla="*/ 5902479 h 6857998"/>
              <a:gd name="connsiteX270" fmla="*/ 3853852 w 5254486"/>
              <a:gd name="connsiteY270" fmla="*/ 5913191 h 6857998"/>
              <a:gd name="connsiteX271" fmla="*/ 3864563 w 5254486"/>
              <a:gd name="connsiteY271" fmla="*/ 5898195 h 6857998"/>
              <a:gd name="connsiteX272" fmla="*/ 3791369 w 5254486"/>
              <a:gd name="connsiteY272" fmla="*/ 5845352 h 6857998"/>
              <a:gd name="connsiteX273" fmla="*/ 4126276 w 5254486"/>
              <a:gd name="connsiteY273" fmla="*/ 5811077 h 6857998"/>
              <a:gd name="connsiteX274" fmla="*/ 4125919 w 5254486"/>
              <a:gd name="connsiteY274" fmla="*/ 5813755 h 6857998"/>
              <a:gd name="connsiteX275" fmla="*/ 4125919 w 5254486"/>
              <a:gd name="connsiteY275" fmla="*/ 5868561 h 6857998"/>
              <a:gd name="connsiteX276" fmla="*/ 4122884 w 5254486"/>
              <a:gd name="connsiteY276" fmla="*/ 5868561 h 6857998"/>
              <a:gd name="connsiteX277" fmla="*/ 4109852 w 5254486"/>
              <a:gd name="connsiteY277" fmla="*/ 5881593 h 6857998"/>
              <a:gd name="connsiteX278" fmla="*/ 4122884 w 5254486"/>
              <a:gd name="connsiteY278" fmla="*/ 5894625 h 6857998"/>
              <a:gd name="connsiteX279" fmla="*/ 4138951 w 5254486"/>
              <a:gd name="connsiteY279" fmla="*/ 5894625 h 6857998"/>
              <a:gd name="connsiteX280" fmla="*/ 4148056 w 5254486"/>
              <a:gd name="connsiteY280" fmla="*/ 5890876 h 6857998"/>
              <a:gd name="connsiteX281" fmla="*/ 4151805 w 5254486"/>
              <a:gd name="connsiteY281" fmla="*/ 5881593 h 6857998"/>
              <a:gd name="connsiteX282" fmla="*/ 4151805 w 5254486"/>
              <a:gd name="connsiteY282" fmla="*/ 5813755 h 6857998"/>
              <a:gd name="connsiteX283" fmla="*/ 4151448 w 5254486"/>
              <a:gd name="connsiteY283" fmla="*/ 5811077 h 6857998"/>
              <a:gd name="connsiteX284" fmla="*/ 3982923 w 5254486"/>
              <a:gd name="connsiteY284" fmla="*/ 5811077 h 6857998"/>
              <a:gd name="connsiteX285" fmla="*/ 3982566 w 5254486"/>
              <a:gd name="connsiteY285" fmla="*/ 5813755 h 6857998"/>
              <a:gd name="connsiteX286" fmla="*/ 3982566 w 5254486"/>
              <a:gd name="connsiteY286" fmla="*/ 5868561 h 6857998"/>
              <a:gd name="connsiteX287" fmla="*/ 3979531 w 5254486"/>
              <a:gd name="connsiteY287" fmla="*/ 5868561 h 6857998"/>
              <a:gd name="connsiteX288" fmla="*/ 3966499 w 5254486"/>
              <a:gd name="connsiteY288" fmla="*/ 5881593 h 6857998"/>
              <a:gd name="connsiteX289" fmla="*/ 3979531 w 5254486"/>
              <a:gd name="connsiteY289" fmla="*/ 5894625 h 6857998"/>
              <a:gd name="connsiteX290" fmla="*/ 3995598 w 5254486"/>
              <a:gd name="connsiteY290" fmla="*/ 5894625 h 6857998"/>
              <a:gd name="connsiteX291" fmla="*/ 4004703 w 5254486"/>
              <a:gd name="connsiteY291" fmla="*/ 5890876 h 6857998"/>
              <a:gd name="connsiteX292" fmla="*/ 4008452 w 5254486"/>
              <a:gd name="connsiteY292" fmla="*/ 5881593 h 6857998"/>
              <a:gd name="connsiteX293" fmla="*/ 4008452 w 5254486"/>
              <a:gd name="connsiteY293" fmla="*/ 5813755 h 6857998"/>
              <a:gd name="connsiteX294" fmla="*/ 4008095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4" y="6155088"/>
                </a:moveTo>
                <a:lnTo>
                  <a:pt x="4644883" y="6155088"/>
                </a:lnTo>
                <a:lnTo>
                  <a:pt x="4644883" y="6162765"/>
                </a:lnTo>
                <a:cubicBezTo>
                  <a:pt x="4644883" y="6169727"/>
                  <a:pt x="4637921" y="6174190"/>
                  <a:pt x="4627745" y="6174012"/>
                </a:cubicBezTo>
                <a:cubicBezTo>
                  <a:pt x="4618819" y="6174012"/>
                  <a:pt x="4613284" y="6170263"/>
                  <a:pt x="4613284" y="6164193"/>
                </a:cubicBezTo>
                <a:cubicBezTo>
                  <a:pt x="4613284" y="6158837"/>
                  <a:pt x="4617748" y="6155088"/>
                  <a:pt x="4624174" y="6155088"/>
                </a:cubicBezTo>
                <a:close/>
                <a:moveTo>
                  <a:pt x="4086644" y="6121705"/>
                </a:moveTo>
                <a:cubicBezTo>
                  <a:pt x="4095927" y="6121705"/>
                  <a:pt x="4102175" y="6127417"/>
                  <a:pt x="4102175" y="6136165"/>
                </a:cubicBezTo>
                <a:lnTo>
                  <a:pt x="4102175" y="6157231"/>
                </a:lnTo>
                <a:cubicBezTo>
                  <a:pt x="4102175" y="6165800"/>
                  <a:pt x="4095927" y="6171691"/>
                  <a:pt x="4086644" y="6171691"/>
                </a:cubicBezTo>
                <a:cubicBezTo>
                  <a:pt x="4077004" y="6171691"/>
                  <a:pt x="4070577" y="6165264"/>
                  <a:pt x="4070577" y="6157409"/>
                </a:cubicBezTo>
                <a:lnTo>
                  <a:pt x="4070577" y="6135987"/>
                </a:lnTo>
                <a:cubicBezTo>
                  <a:pt x="4070577" y="6128132"/>
                  <a:pt x="4077182" y="6121705"/>
                  <a:pt x="4086644" y="6121705"/>
                </a:cubicBezTo>
                <a:close/>
                <a:moveTo>
                  <a:pt x="3997383" y="6121526"/>
                </a:moveTo>
                <a:cubicBezTo>
                  <a:pt x="4006845" y="6121526"/>
                  <a:pt x="4013093" y="6127060"/>
                  <a:pt x="4013093" y="6135808"/>
                </a:cubicBezTo>
                <a:lnTo>
                  <a:pt x="4013093" y="6157409"/>
                </a:lnTo>
                <a:cubicBezTo>
                  <a:pt x="4013093" y="6166157"/>
                  <a:pt x="4007023" y="6171691"/>
                  <a:pt x="3997383" y="6171691"/>
                </a:cubicBezTo>
                <a:cubicBezTo>
                  <a:pt x="3987743" y="6171691"/>
                  <a:pt x="3981494" y="6166157"/>
                  <a:pt x="3981494" y="6157409"/>
                </a:cubicBezTo>
                <a:lnTo>
                  <a:pt x="3981494" y="6135808"/>
                </a:lnTo>
                <a:cubicBezTo>
                  <a:pt x="3981494" y="6127239"/>
                  <a:pt x="3987921" y="6121526"/>
                  <a:pt x="3997383" y="6121526"/>
                </a:cubicBezTo>
                <a:close/>
                <a:moveTo>
                  <a:pt x="4334076" y="6119920"/>
                </a:moveTo>
                <a:cubicBezTo>
                  <a:pt x="4343359" y="6119920"/>
                  <a:pt x="4349607" y="6125454"/>
                  <a:pt x="4349607" y="6134380"/>
                </a:cubicBezTo>
                <a:lnTo>
                  <a:pt x="4349607" y="6138486"/>
                </a:lnTo>
                <a:lnTo>
                  <a:pt x="4318187" y="6138486"/>
                </a:lnTo>
                <a:lnTo>
                  <a:pt x="4318187" y="6134380"/>
                </a:lnTo>
                <a:cubicBezTo>
                  <a:pt x="4318187" y="6125454"/>
                  <a:pt x="4324436" y="6119741"/>
                  <a:pt x="4334076" y="6119920"/>
                </a:cubicBezTo>
                <a:close/>
                <a:moveTo>
                  <a:pt x="4431728" y="6103138"/>
                </a:moveTo>
                <a:cubicBezTo>
                  <a:pt x="4420302" y="6103138"/>
                  <a:pt x="4411555" y="6109030"/>
                  <a:pt x="4408341" y="6117420"/>
                </a:cubicBezTo>
                <a:lnTo>
                  <a:pt x="4407091" y="6117420"/>
                </a:lnTo>
                <a:lnTo>
                  <a:pt x="4407091" y="6105102"/>
                </a:lnTo>
                <a:lnTo>
                  <a:pt x="4387097" y="6105102"/>
                </a:lnTo>
                <a:lnTo>
                  <a:pt x="4387097" y="6188472"/>
                </a:lnTo>
                <a:lnTo>
                  <a:pt x="4407091" y="6188472"/>
                </a:lnTo>
                <a:lnTo>
                  <a:pt x="4407091" y="6135629"/>
                </a:lnTo>
                <a:cubicBezTo>
                  <a:pt x="4407091" y="6128131"/>
                  <a:pt x="4413518" y="6121705"/>
                  <a:pt x="4422980" y="6121705"/>
                </a:cubicBezTo>
                <a:cubicBezTo>
                  <a:pt x="4431728" y="6121705"/>
                  <a:pt x="4437619" y="6127060"/>
                  <a:pt x="4437619" y="6135629"/>
                </a:cubicBezTo>
                <a:lnTo>
                  <a:pt x="4437619" y="6188293"/>
                </a:lnTo>
                <a:lnTo>
                  <a:pt x="4457613" y="6188293"/>
                </a:lnTo>
                <a:lnTo>
                  <a:pt x="4457613" y="6128131"/>
                </a:lnTo>
                <a:cubicBezTo>
                  <a:pt x="4457613" y="6112957"/>
                  <a:pt x="4447080" y="6102960"/>
                  <a:pt x="4431728" y="6103138"/>
                </a:cubicBezTo>
                <a:close/>
                <a:moveTo>
                  <a:pt x="3837071" y="6103138"/>
                </a:moveTo>
                <a:cubicBezTo>
                  <a:pt x="3825645" y="6103138"/>
                  <a:pt x="3816898" y="6109030"/>
                  <a:pt x="3813684" y="6117420"/>
                </a:cubicBezTo>
                <a:lnTo>
                  <a:pt x="3812434" y="6117420"/>
                </a:lnTo>
                <a:lnTo>
                  <a:pt x="3812434" y="6105102"/>
                </a:lnTo>
                <a:lnTo>
                  <a:pt x="3792440" y="6105102"/>
                </a:lnTo>
                <a:lnTo>
                  <a:pt x="3792440" y="6188472"/>
                </a:lnTo>
                <a:lnTo>
                  <a:pt x="3812434" y="6188472"/>
                </a:lnTo>
                <a:lnTo>
                  <a:pt x="3812434" y="6135629"/>
                </a:lnTo>
                <a:cubicBezTo>
                  <a:pt x="3812434" y="6128131"/>
                  <a:pt x="3818861" y="6121705"/>
                  <a:pt x="3828323" y="6121705"/>
                </a:cubicBezTo>
                <a:cubicBezTo>
                  <a:pt x="3837071" y="6121705"/>
                  <a:pt x="3842962" y="6127060"/>
                  <a:pt x="3842962" y="6135629"/>
                </a:cubicBezTo>
                <a:lnTo>
                  <a:pt x="3842962" y="6188293"/>
                </a:lnTo>
                <a:lnTo>
                  <a:pt x="3862956" y="6188293"/>
                </a:lnTo>
                <a:lnTo>
                  <a:pt x="3862956" y="6128131"/>
                </a:lnTo>
                <a:cubicBezTo>
                  <a:pt x="3862956" y="6112957"/>
                  <a:pt x="3852423" y="6102960"/>
                  <a:pt x="3837071" y="6103138"/>
                </a:cubicBezTo>
                <a:close/>
                <a:moveTo>
                  <a:pt x="4630423" y="6102960"/>
                </a:moveTo>
                <a:cubicBezTo>
                  <a:pt x="4610250" y="6102960"/>
                  <a:pt x="4596325" y="6113136"/>
                  <a:pt x="4596325" y="6128667"/>
                </a:cubicBezTo>
                <a:lnTo>
                  <a:pt x="4596325" y="6131702"/>
                </a:lnTo>
                <a:lnTo>
                  <a:pt x="4616141" y="6131702"/>
                </a:lnTo>
                <a:lnTo>
                  <a:pt x="4616141" y="6129917"/>
                </a:lnTo>
                <a:cubicBezTo>
                  <a:pt x="4616141" y="6123847"/>
                  <a:pt x="4622032" y="6119920"/>
                  <a:pt x="4630066" y="6119920"/>
                </a:cubicBezTo>
                <a:cubicBezTo>
                  <a:pt x="4639349" y="6119920"/>
                  <a:pt x="4645061" y="6125097"/>
                  <a:pt x="4645061" y="6133130"/>
                </a:cubicBezTo>
                <a:lnTo>
                  <a:pt x="4645061" y="6140628"/>
                </a:lnTo>
                <a:lnTo>
                  <a:pt x="4620961" y="6140628"/>
                </a:lnTo>
                <a:cubicBezTo>
                  <a:pt x="4604358" y="6140628"/>
                  <a:pt x="4593290" y="6150625"/>
                  <a:pt x="4593290" y="6165800"/>
                </a:cubicBezTo>
                <a:cubicBezTo>
                  <a:pt x="4593290" y="6180617"/>
                  <a:pt x="4604358" y="6190436"/>
                  <a:pt x="4620961" y="6190436"/>
                </a:cubicBezTo>
                <a:cubicBezTo>
                  <a:pt x="4632565" y="6190436"/>
                  <a:pt x="4640955" y="6185259"/>
                  <a:pt x="4644526" y="6177047"/>
                </a:cubicBezTo>
                <a:lnTo>
                  <a:pt x="4645776" y="6177047"/>
                </a:lnTo>
                <a:lnTo>
                  <a:pt x="4645776" y="6188293"/>
                </a:lnTo>
                <a:lnTo>
                  <a:pt x="4664877" y="6188293"/>
                </a:lnTo>
                <a:lnTo>
                  <a:pt x="4664877" y="6131166"/>
                </a:lnTo>
                <a:cubicBezTo>
                  <a:pt x="4664877" y="6114028"/>
                  <a:pt x="4651488" y="6102960"/>
                  <a:pt x="4630423" y="6102960"/>
                </a:cubicBezTo>
                <a:close/>
                <a:moveTo>
                  <a:pt x="4582757" y="6102960"/>
                </a:moveTo>
                <a:cubicBezTo>
                  <a:pt x="4571689" y="6102960"/>
                  <a:pt x="4563655" y="6109030"/>
                  <a:pt x="4560620" y="6119384"/>
                </a:cubicBezTo>
                <a:lnTo>
                  <a:pt x="4559370" y="6119384"/>
                </a:lnTo>
                <a:lnTo>
                  <a:pt x="4559370" y="6104924"/>
                </a:lnTo>
                <a:lnTo>
                  <a:pt x="4539376" y="6104924"/>
                </a:lnTo>
                <a:lnTo>
                  <a:pt x="4539376" y="6188293"/>
                </a:lnTo>
                <a:lnTo>
                  <a:pt x="4559370" y="6188293"/>
                </a:lnTo>
                <a:lnTo>
                  <a:pt x="4559370" y="6143842"/>
                </a:lnTo>
                <a:cubicBezTo>
                  <a:pt x="4559370" y="6132416"/>
                  <a:pt x="4567761" y="6123311"/>
                  <a:pt x="4582043" y="6123311"/>
                </a:cubicBezTo>
                <a:lnTo>
                  <a:pt x="4585792" y="6123311"/>
                </a:lnTo>
                <a:lnTo>
                  <a:pt x="4585792" y="6102960"/>
                </a:lnTo>
                <a:close/>
                <a:moveTo>
                  <a:pt x="4334076" y="6102960"/>
                </a:moveTo>
                <a:cubicBezTo>
                  <a:pt x="4312296" y="6102960"/>
                  <a:pt x="4298193" y="6115992"/>
                  <a:pt x="4298193" y="6135808"/>
                </a:cubicBezTo>
                <a:lnTo>
                  <a:pt x="4298193" y="6157409"/>
                </a:lnTo>
                <a:cubicBezTo>
                  <a:pt x="4298193" y="6177225"/>
                  <a:pt x="4312653" y="6190257"/>
                  <a:pt x="4334611" y="6190257"/>
                </a:cubicBezTo>
                <a:cubicBezTo>
                  <a:pt x="4355499" y="6190257"/>
                  <a:pt x="4369602" y="6179546"/>
                  <a:pt x="4369602" y="6163300"/>
                </a:cubicBezTo>
                <a:lnTo>
                  <a:pt x="4369602" y="6162765"/>
                </a:lnTo>
                <a:lnTo>
                  <a:pt x="4349607" y="6162765"/>
                </a:lnTo>
                <a:lnTo>
                  <a:pt x="4349607" y="6163122"/>
                </a:lnTo>
                <a:cubicBezTo>
                  <a:pt x="4349607" y="6169370"/>
                  <a:pt x="4343538" y="6173476"/>
                  <a:pt x="4334611" y="6173476"/>
                </a:cubicBezTo>
                <a:cubicBezTo>
                  <a:pt x="4324436" y="6173476"/>
                  <a:pt x="4318187" y="6167763"/>
                  <a:pt x="4318187" y="6158837"/>
                </a:cubicBezTo>
                <a:lnTo>
                  <a:pt x="4318187" y="6153839"/>
                </a:lnTo>
                <a:lnTo>
                  <a:pt x="4369602" y="6153839"/>
                </a:lnTo>
                <a:lnTo>
                  <a:pt x="4369602" y="6135808"/>
                </a:lnTo>
                <a:cubicBezTo>
                  <a:pt x="4369602" y="6115992"/>
                  <a:pt x="4355499" y="6102960"/>
                  <a:pt x="4334076" y="6102960"/>
                </a:cubicBezTo>
                <a:close/>
                <a:moveTo>
                  <a:pt x="4249635" y="6102960"/>
                </a:moveTo>
                <a:cubicBezTo>
                  <a:pt x="4228391" y="6102960"/>
                  <a:pt x="4214466" y="6115814"/>
                  <a:pt x="4214466" y="6135451"/>
                </a:cubicBezTo>
                <a:lnTo>
                  <a:pt x="4214466" y="6157766"/>
                </a:lnTo>
                <a:cubicBezTo>
                  <a:pt x="4214466" y="6177582"/>
                  <a:pt x="4228391" y="6190257"/>
                  <a:pt x="4249635" y="6190257"/>
                </a:cubicBezTo>
                <a:cubicBezTo>
                  <a:pt x="4271057" y="6190257"/>
                  <a:pt x="4284982" y="6177404"/>
                  <a:pt x="4284982" y="6157766"/>
                </a:cubicBezTo>
                <a:lnTo>
                  <a:pt x="4284982" y="6155803"/>
                </a:lnTo>
                <a:lnTo>
                  <a:pt x="4264988" y="6155803"/>
                </a:lnTo>
                <a:lnTo>
                  <a:pt x="4264988" y="6157766"/>
                </a:lnTo>
                <a:cubicBezTo>
                  <a:pt x="4264988" y="6166157"/>
                  <a:pt x="4258739" y="6171691"/>
                  <a:pt x="4249635" y="6171691"/>
                </a:cubicBezTo>
                <a:cubicBezTo>
                  <a:pt x="4240530" y="6171691"/>
                  <a:pt x="4234460" y="6166335"/>
                  <a:pt x="4234460" y="6157766"/>
                </a:cubicBezTo>
                <a:lnTo>
                  <a:pt x="4234460" y="6135451"/>
                </a:lnTo>
                <a:cubicBezTo>
                  <a:pt x="4234460" y="6127060"/>
                  <a:pt x="4240530" y="6121526"/>
                  <a:pt x="4249635" y="6121526"/>
                </a:cubicBezTo>
                <a:cubicBezTo>
                  <a:pt x="4258739" y="6121526"/>
                  <a:pt x="4264988" y="6126882"/>
                  <a:pt x="4264988" y="6135451"/>
                </a:cubicBezTo>
                <a:lnTo>
                  <a:pt x="4264988" y="6137415"/>
                </a:lnTo>
                <a:lnTo>
                  <a:pt x="4284982" y="6137415"/>
                </a:lnTo>
                <a:lnTo>
                  <a:pt x="4284982" y="6135451"/>
                </a:lnTo>
                <a:cubicBezTo>
                  <a:pt x="4284982" y="6115814"/>
                  <a:pt x="4271057" y="6102960"/>
                  <a:pt x="4249635" y="6102960"/>
                </a:cubicBezTo>
                <a:close/>
                <a:moveTo>
                  <a:pt x="4167872" y="6102960"/>
                </a:moveTo>
                <a:cubicBezTo>
                  <a:pt x="4148770" y="6102960"/>
                  <a:pt x="4135916" y="6112065"/>
                  <a:pt x="4135916" y="6128667"/>
                </a:cubicBezTo>
                <a:cubicBezTo>
                  <a:pt x="4135916" y="6160266"/>
                  <a:pt x="4182153" y="6150447"/>
                  <a:pt x="4182153" y="6165443"/>
                </a:cubicBezTo>
                <a:cubicBezTo>
                  <a:pt x="4182153" y="6170441"/>
                  <a:pt x="4177333" y="6173833"/>
                  <a:pt x="4169121" y="6173833"/>
                </a:cubicBezTo>
                <a:cubicBezTo>
                  <a:pt x="4160552" y="6173833"/>
                  <a:pt x="4155375" y="6170084"/>
                  <a:pt x="4155375" y="6164193"/>
                </a:cubicBezTo>
                <a:lnTo>
                  <a:pt x="4155375" y="6162765"/>
                </a:lnTo>
                <a:lnTo>
                  <a:pt x="4134845" y="6162765"/>
                </a:lnTo>
                <a:lnTo>
                  <a:pt x="4134845" y="6164193"/>
                </a:lnTo>
                <a:cubicBezTo>
                  <a:pt x="4134845" y="6179546"/>
                  <a:pt x="4148234" y="6190257"/>
                  <a:pt x="4169300" y="6190079"/>
                </a:cubicBezTo>
                <a:cubicBezTo>
                  <a:pt x="4189830" y="6190079"/>
                  <a:pt x="4202862" y="6180081"/>
                  <a:pt x="4202862" y="6163300"/>
                </a:cubicBezTo>
                <a:cubicBezTo>
                  <a:pt x="4202862" y="6131166"/>
                  <a:pt x="4156446" y="6141699"/>
                  <a:pt x="4156446" y="6126882"/>
                </a:cubicBezTo>
                <a:cubicBezTo>
                  <a:pt x="4156446" y="6122240"/>
                  <a:pt x="4160909" y="6119206"/>
                  <a:pt x="4168407" y="6119206"/>
                </a:cubicBezTo>
                <a:cubicBezTo>
                  <a:pt x="4175905" y="6119206"/>
                  <a:pt x="4180725" y="6122597"/>
                  <a:pt x="4180725" y="6127775"/>
                </a:cubicBezTo>
                <a:lnTo>
                  <a:pt x="4180725" y="6129024"/>
                </a:lnTo>
                <a:lnTo>
                  <a:pt x="4201077" y="6129024"/>
                </a:lnTo>
                <a:lnTo>
                  <a:pt x="4201077" y="6127596"/>
                </a:lnTo>
                <a:cubicBezTo>
                  <a:pt x="4201077" y="6113136"/>
                  <a:pt x="4188223" y="6102960"/>
                  <a:pt x="4167872" y="6102960"/>
                </a:cubicBezTo>
                <a:close/>
                <a:moveTo>
                  <a:pt x="4095213" y="6102960"/>
                </a:moveTo>
                <a:cubicBezTo>
                  <a:pt x="4083788" y="6102960"/>
                  <a:pt x="4075219" y="6108851"/>
                  <a:pt x="4072005" y="6117242"/>
                </a:cubicBezTo>
                <a:lnTo>
                  <a:pt x="4070755" y="6117242"/>
                </a:lnTo>
                <a:lnTo>
                  <a:pt x="4070755" y="6104924"/>
                </a:lnTo>
                <a:lnTo>
                  <a:pt x="4050761" y="6104924"/>
                </a:lnTo>
                <a:lnTo>
                  <a:pt x="4050761" y="6218285"/>
                </a:lnTo>
                <a:lnTo>
                  <a:pt x="4070755" y="6218285"/>
                </a:lnTo>
                <a:lnTo>
                  <a:pt x="4070755" y="6175975"/>
                </a:lnTo>
                <a:lnTo>
                  <a:pt x="4072005" y="6175975"/>
                </a:lnTo>
                <a:cubicBezTo>
                  <a:pt x="4075219" y="6184187"/>
                  <a:pt x="4083788" y="6190257"/>
                  <a:pt x="4095213" y="6190257"/>
                </a:cubicBezTo>
                <a:cubicBezTo>
                  <a:pt x="4111101" y="6190257"/>
                  <a:pt x="4122170" y="6179367"/>
                  <a:pt x="4122170" y="6162943"/>
                </a:cubicBezTo>
                <a:lnTo>
                  <a:pt x="4122170" y="6130274"/>
                </a:lnTo>
                <a:cubicBezTo>
                  <a:pt x="4122170" y="6114028"/>
                  <a:pt x="4111101" y="6102960"/>
                  <a:pt x="4095213" y="6102960"/>
                </a:cubicBezTo>
                <a:close/>
                <a:moveTo>
                  <a:pt x="3997383" y="6102960"/>
                </a:moveTo>
                <a:cubicBezTo>
                  <a:pt x="3975782" y="6102960"/>
                  <a:pt x="3961500" y="6115992"/>
                  <a:pt x="3961500" y="6135808"/>
                </a:cubicBezTo>
                <a:lnTo>
                  <a:pt x="3961500" y="6157409"/>
                </a:lnTo>
                <a:cubicBezTo>
                  <a:pt x="3961500" y="6177403"/>
                  <a:pt x="3975782" y="6190257"/>
                  <a:pt x="3997383" y="6190257"/>
                </a:cubicBezTo>
                <a:cubicBezTo>
                  <a:pt x="4018984" y="6190257"/>
                  <a:pt x="4033087" y="6177225"/>
                  <a:pt x="4033087" y="6157409"/>
                </a:cubicBezTo>
                <a:lnTo>
                  <a:pt x="4033087" y="6135808"/>
                </a:lnTo>
                <a:cubicBezTo>
                  <a:pt x="4033087" y="6115992"/>
                  <a:pt x="4018984" y="6102960"/>
                  <a:pt x="3997383" y="6102960"/>
                </a:cubicBezTo>
                <a:close/>
                <a:moveTo>
                  <a:pt x="4485105" y="6083144"/>
                </a:moveTo>
                <a:lnTo>
                  <a:pt x="4485105" y="6098675"/>
                </a:lnTo>
                <a:cubicBezTo>
                  <a:pt x="4485105" y="6102781"/>
                  <a:pt x="4482785" y="6104924"/>
                  <a:pt x="4479036" y="6104924"/>
                </a:cubicBezTo>
                <a:lnTo>
                  <a:pt x="4469574" y="6104924"/>
                </a:lnTo>
                <a:lnTo>
                  <a:pt x="4469574" y="6122776"/>
                </a:lnTo>
                <a:lnTo>
                  <a:pt x="4483677" y="6122776"/>
                </a:lnTo>
                <a:lnTo>
                  <a:pt x="4483677" y="6165443"/>
                </a:lnTo>
                <a:cubicBezTo>
                  <a:pt x="4483677" y="6179367"/>
                  <a:pt x="4493496" y="6188293"/>
                  <a:pt x="4508135" y="6188293"/>
                </a:cubicBezTo>
                <a:lnTo>
                  <a:pt x="4522059" y="6188293"/>
                </a:lnTo>
                <a:lnTo>
                  <a:pt x="4522059" y="6169727"/>
                </a:lnTo>
                <a:lnTo>
                  <a:pt x="4513312" y="6169727"/>
                </a:lnTo>
                <a:cubicBezTo>
                  <a:pt x="4507421" y="6169727"/>
                  <a:pt x="4503672" y="6166335"/>
                  <a:pt x="4503672" y="6160265"/>
                </a:cubicBezTo>
                <a:lnTo>
                  <a:pt x="4503672" y="6122776"/>
                </a:lnTo>
                <a:lnTo>
                  <a:pt x="4503672" y="6122597"/>
                </a:lnTo>
                <a:lnTo>
                  <a:pt x="4523131" y="6122597"/>
                </a:lnTo>
                <a:lnTo>
                  <a:pt x="4523131" y="6104745"/>
                </a:lnTo>
                <a:lnTo>
                  <a:pt x="4503850" y="6104745"/>
                </a:lnTo>
                <a:lnTo>
                  <a:pt x="4503850" y="6083144"/>
                </a:lnTo>
                <a:close/>
                <a:moveTo>
                  <a:pt x="3747988" y="6076539"/>
                </a:moveTo>
                <a:lnTo>
                  <a:pt x="3747988" y="6188294"/>
                </a:lnTo>
                <a:lnTo>
                  <a:pt x="3769232" y="6188294"/>
                </a:lnTo>
                <a:lnTo>
                  <a:pt x="3769232" y="6076539"/>
                </a:lnTo>
                <a:close/>
                <a:moveTo>
                  <a:pt x="4013985" y="6072254"/>
                </a:moveTo>
                <a:cubicBezTo>
                  <a:pt x="4007023" y="6072254"/>
                  <a:pt x="4002560" y="6076896"/>
                  <a:pt x="4002560" y="6083501"/>
                </a:cubicBezTo>
                <a:cubicBezTo>
                  <a:pt x="4002560" y="6090285"/>
                  <a:pt x="4007023" y="6094748"/>
                  <a:pt x="4013985" y="6094926"/>
                </a:cubicBezTo>
                <a:cubicBezTo>
                  <a:pt x="4020769" y="6094926"/>
                  <a:pt x="4025232" y="6090285"/>
                  <a:pt x="4025232" y="6083501"/>
                </a:cubicBezTo>
                <a:cubicBezTo>
                  <a:pt x="4025232" y="6076717"/>
                  <a:pt x="4020591" y="6072254"/>
                  <a:pt x="4013985" y="6072254"/>
                </a:cubicBezTo>
                <a:close/>
                <a:moveTo>
                  <a:pt x="3980959" y="6072254"/>
                </a:moveTo>
                <a:cubicBezTo>
                  <a:pt x="3974175" y="6072254"/>
                  <a:pt x="3969712" y="6076896"/>
                  <a:pt x="3969712" y="6083501"/>
                </a:cubicBezTo>
                <a:cubicBezTo>
                  <a:pt x="3969712" y="6090285"/>
                  <a:pt x="3974175" y="6094748"/>
                  <a:pt x="3980959" y="6094926"/>
                </a:cubicBezTo>
                <a:cubicBezTo>
                  <a:pt x="3987921" y="6094926"/>
                  <a:pt x="3992206" y="6090285"/>
                  <a:pt x="3992206" y="6083501"/>
                </a:cubicBezTo>
                <a:cubicBezTo>
                  <a:pt x="3992206" y="6076717"/>
                  <a:pt x="3987743" y="6072254"/>
                  <a:pt x="3980959" y="6072254"/>
                </a:cubicBezTo>
                <a:close/>
                <a:moveTo>
                  <a:pt x="4683443" y="6071540"/>
                </a:moveTo>
                <a:lnTo>
                  <a:pt x="4683443" y="6165978"/>
                </a:lnTo>
                <a:cubicBezTo>
                  <a:pt x="4683443" y="6179546"/>
                  <a:pt x="4692905" y="6188293"/>
                  <a:pt x="4707186" y="6188293"/>
                </a:cubicBezTo>
                <a:lnTo>
                  <a:pt x="4717184" y="6188293"/>
                </a:lnTo>
                <a:lnTo>
                  <a:pt x="4717184" y="6169727"/>
                </a:lnTo>
                <a:lnTo>
                  <a:pt x="4712542" y="6169727"/>
                </a:lnTo>
                <a:cubicBezTo>
                  <a:pt x="4707008" y="6169727"/>
                  <a:pt x="4703437" y="6166514"/>
                  <a:pt x="4703437" y="6160801"/>
                </a:cubicBezTo>
                <a:lnTo>
                  <a:pt x="4703437" y="6071540"/>
                </a:lnTo>
                <a:close/>
                <a:moveTo>
                  <a:pt x="3882772" y="6071540"/>
                </a:moveTo>
                <a:lnTo>
                  <a:pt x="3882772" y="6188293"/>
                </a:lnTo>
                <a:lnTo>
                  <a:pt x="3902766" y="6188293"/>
                </a:lnTo>
                <a:lnTo>
                  <a:pt x="3902766" y="6163657"/>
                </a:lnTo>
                <a:lnTo>
                  <a:pt x="3912407" y="6153125"/>
                </a:lnTo>
                <a:lnTo>
                  <a:pt x="3933115" y="6188293"/>
                </a:lnTo>
                <a:lnTo>
                  <a:pt x="3956680" y="6188293"/>
                </a:lnTo>
                <a:lnTo>
                  <a:pt x="3925439" y="6138664"/>
                </a:lnTo>
                <a:lnTo>
                  <a:pt x="3956145" y="6104924"/>
                </a:lnTo>
                <a:lnTo>
                  <a:pt x="3932580" y="6104924"/>
                </a:lnTo>
                <a:lnTo>
                  <a:pt x="3904195" y="6137772"/>
                </a:lnTo>
                <a:lnTo>
                  <a:pt x="3902766" y="6137772"/>
                </a:lnTo>
                <a:lnTo>
                  <a:pt x="3902766" y="6071540"/>
                </a:lnTo>
                <a:close/>
                <a:moveTo>
                  <a:pt x="4265523" y="5922117"/>
                </a:moveTo>
                <a:cubicBezTo>
                  <a:pt x="4258382" y="5922117"/>
                  <a:pt x="4252491" y="5928008"/>
                  <a:pt x="4252491" y="5935149"/>
                </a:cubicBezTo>
                <a:cubicBezTo>
                  <a:pt x="4252491" y="5942468"/>
                  <a:pt x="4258204" y="5948181"/>
                  <a:pt x="4265345" y="5948181"/>
                </a:cubicBezTo>
                <a:lnTo>
                  <a:pt x="4268379" y="5948181"/>
                </a:lnTo>
                <a:lnTo>
                  <a:pt x="4268379" y="5972460"/>
                </a:lnTo>
                <a:lnTo>
                  <a:pt x="4294444" y="5972460"/>
                </a:lnTo>
                <a:lnTo>
                  <a:pt x="4294444" y="5935149"/>
                </a:lnTo>
                <a:cubicBezTo>
                  <a:pt x="4294444" y="5931757"/>
                  <a:pt x="4293016" y="5928365"/>
                  <a:pt x="4290695" y="5925866"/>
                </a:cubicBezTo>
                <a:cubicBezTo>
                  <a:pt x="4288195" y="5923367"/>
                  <a:pt x="4284982" y="5922117"/>
                  <a:pt x="4281590" y="5922117"/>
                </a:cubicBezTo>
                <a:close/>
                <a:moveTo>
                  <a:pt x="3836356" y="5922117"/>
                </a:moveTo>
                <a:cubicBezTo>
                  <a:pt x="3829215" y="5922117"/>
                  <a:pt x="3823324" y="5928008"/>
                  <a:pt x="3823324" y="5935149"/>
                </a:cubicBezTo>
                <a:cubicBezTo>
                  <a:pt x="3823145" y="5942468"/>
                  <a:pt x="3829037" y="5948181"/>
                  <a:pt x="3836178" y="5948181"/>
                </a:cubicBezTo>
                <a:lnTo>
                  <a:pt x="3839212" y="5948181"/>
                </a:lnTo>
                <a:lnTo>
                  <a:pt x="3839212" y="5972460"/>
                </a:lnTo>
                <a:lnTo>
                  <a:pt x="3865277" y="5972460"/>
                </a:lnTo>
                <a:lnTo>
                  <a:pt x="3865277" y="5935149"/>
                </a:lnTo>
                <a:cubicBezTo>
                  <a:pt x="3865277" y="5931757"/>
                  <a:pt x="3863848" y="5928365"/>
                  <a:pt x="3861528" y="5925866"/>
                </a:cubicBezTo>
                <a:cubicBezTo>
                  <a:pt x="3859028" y="5923367"/>
                  <a:pt x="3855815" y="5922117"/>
                  <a:pt x="3852423" y="5922117"/>
                </a:cubicBezTo>
                <a:close/>
                <a:moveTo>
                  <a:pt x="4220714" y="5845352"/>
                </a:moveTo>
                <a:cubicBezTo>
                  <a:pt x="4185902" y="5850887"/>
                  <a:pt x="4162337" y="5883735"/>
                  <a:pt x="4167871" y="5918546"/>
                </a:cubicBezTo>
                <a:cubicBezTo>
                  <a:pt x="4172870" y="5949966"/>
                  <a:pt x="4200184" y="5972282"/>
                  <a:pt x="4230890" y="5972282"/>
                </a:cubicBezTo>
                <a:cubicBezTo>
                  <a:pt x="4234282" y="5972282"/>
                  <a:pt x="4237674" y="5972103"/>
                  <a:pt x="4241244" y="5971567"/>
                </a:cubicBezTo>
                <a:cubicBezTo>
                  <a:pt x="4248206" y="5970318"/>
                  <a:pt x="4253026" y="5963712"/>
                  <a:pt x="4251955" y="5956572"/>
                </a:cubicBezTo>
                <a:cubicBezTo>
                  <a:pt x="4250706" y="5949609"/>
                  <a:pt x="4244100" y="5944789"/>
                  <a:pt x="4236960" y="5945860"/>
                </a:cubicBezTo>
                <a:cubicBezTo>
                  <a:pt x="4216429" y="5949252"/>
                  <a:pt x="4196971" y="5935149"/>
                  <a:pt x="4193579" y="5914619"/>
                </a:cubicBezTo>
                <a:cubicBezTo>
                  <a:pt x="4190187" y="5894089"/>
                  <a:pt x="4204290" y="5874630"/>
                  <a:pt x="4224820" y="5871238"/>
                </a:cubicBezTo>
                <a:cubicBezTo>
                  <a:pt x="4245350" y="5867846"/>
                  <a:pt x="4264809" y="5881949"/>
                  <a:pt x="4268201" y="5902479"/>
                </a:cubicBezTo>
                <a:cubicBezTo>
                  <a:pt x="4269450" y="5909442"/>
                  <a:pt x="4276056" y="5914262"/>
                  <a:pt x="4283197" y="5913191"/>
                </a:cubicBezTo>
                <a:cubicBezTo>
                  <a:pt x="4290159" y="5911941"/>
                  <a:pt x="4294979" y="5905336"/>
                  <a:pt x="4293908" y="5898195"/>
                </a:cubicBezTo>
                <a:cubicBezTo>
                  <a:pt x="4288374" y="5863383"/>
                  <a:pt x="4255526" y="5839818"/>
                  <a:pt x="4220714" y="5845352"/>
                </a:cubicBezTo>
                <a:close/>
                <a:moveTo>
                  <a:pt x="4098605" y="5845352"/>
                </a:moveTo>
                <a:cubicBezTo>
                  <a:pt x="4063794" y="5839818"/>
                  <a:pt x="4030946" y="5863383"/>
                  <a:pt x="4025411" y="5898195"/>
                </a:cubicBezTo>
                <a:cubicBezTo>
                  <a:pt x="4019877" y="5933007"/>
                  <a:pt x="4043442" y="5965855"/>
                  <a:pt x="4078254" y="5971389"/>
                </a:cubicBezTo>
                <a:cubicBezTo>
                  <a:pt x="4081824" y="5971924"/>
                  <a:pt x="4085216" y="5972282"/>
                  <a:pt x="4088608" y="5972282"/>
                </a:cubicBezTo>
                <a:cubicBezTo>
                  <a:pt x="4101819" y="5972282"/>
                  <a:pt x="4114851" y="5968176"/>
                  <a:pt x="4125741" y="5960142"/>
                </a:cubicBezTo>
                <a:cubicBezTo>
                  <a:pt x="4139666" y="5950145"/>
                  <a:pt x="4148770" y="5935328"/>
                  <a:pt x="4151448" y="5918546"/>
                </a:cubicBezTo>
                <a:cubicBezTo>
                  <a:pt x="4152698" y="5911406"/>
                  <a:pt x="4147878" y="5904622"/>
                  <a:pt x="4140737" y="5903551"/>
                </a:cubicBezTo>
                <a:cubicBezTo>
                  <a:pt x="4133596" y="5902301"/>
                  <a:pt x="4126812" y="5907121"/>
                  <a:pt x="4125741" y="5914262"/>
                </a:cubicBezTo>
                <a:cubicBezTo>
                  <a:pt x="4124134" y="5924259"/>
                  <a:pt x="4118778" y="5933007"/>
                  <a:pt x="4110566" y="5938898"/>
                </a:cubicBezTo>
                <a:cubicBezTo>
                  <a:pt x="4102354" y="5944789"/>
                  <a:pt x="4092357" y="5947110"/>
                  <a:pt x="4082360" y="5945503"/>
                </a:cubicBezTo>
                <a:cubicBezTo>
                  <a:pt x="4061830" y="5942111"/>
                  <a:pt x="4047727" y="5922652"/>
                  <a:pt x="4051119" y="5902122"/>
                </a:cubicBezTo>
                <a:cubicBezTo>
                  <a:pt x="4054511" y="5881592"/>
                  <a:pt x="4073791" y="5867489"/>
                  <a:pt x="4094499" y="5870881"/>
                </a:cubicBezTo>
                <a:cubicBezTo>
                  <a:pt x="4101462" y="5872131"/>
                  <a:pt x="4108246" y="5867311"/>
                  <a:pt x="4109317" y="5860170"/>
                </a:cubicBezTo>
                <a:cubicBezTo>
                  <a:pt x="4110566" y="5853207"/>
                  <a:pt x="4105746" y="5846424"/>
                  <a:pt x="4098605" y="5845352"/>
                </a:cubicBezTo>
                <a:close/>
                <a:moveTo>
                  <a:pt x="3955251" y="5845352"/>
                </a:moveTo>
                <a:cubicBezTo>
                  <a:pt x="3920618" y="5839818"/>
                  <a:pt x="3887592" y="5863383"/>
                  <a:pt x="3882057" y="5898195"/>
                </a:cubicBezTo>
                <a:cubicBezTo>
                  <a:pt x="3876523" y="5933007"/>
                  <a:pt x="3900088" y="5965855"/>
                  <a:pt x="3934900" y="5971389"/>
                </a:cubicBezTo>
                <a:cubicBezTo>
                  <a:pt x="3938292" y="5971924"/>
                  <a:pt x="3941862" y="5972282"/>
                  <a:pt x="3945254" y="5972282"/>
                </a:cubicBezTo>
                <a:cubicBezTo>
                  <a:pt x="3958465" y="5972282"/>
                  <a:pt x="3971318" y="5968176"/>
                  <a:pt x="3982208" y="5960142"/>
                </a:cubicBezTo>
                <a:cubicBezTo>
                  <a:pt x="3996133" y="5950145"/>
                  <a:pt x="4005238" y="5935328"/>
                  <a:pt x="4007915" y="5918546"/>
                </a:cubicBezTo>
                <a:cubicBezTo>
                  <a:pt x="4009165" y="5911406"/>
                  <a:pt x="4004345" y="5904622"/>
                  <a:pt x="3997204" y="5903551"/>
                </a:cubicBezTo>
                <a:cubicBezTo>
                  <a:pt x="3990063" y="5902301"/>
                  <a:pt x="3983279" y="5907121"/>
                  <a:pt x="3982208" y="5914262"/>
                </a:cubicBezTo>
                <a:cubicBezTo>
                  <a:pt x="3980602" y="5924259"/>
                  <a:pt x="3975246" y="5933007"/>
                  <a:pt x="3967034" y="5938898"/>
                </a:cubicBezTo>
                <a:cubicBezTo>
                  <a:pt x="3958822" y="5944789"/>
                  <a:pt x="3948825" y="5947110"/>
                  <a:pt x="3938827" y="5945503"/>
                </a:cubicBezTo>
                <a:cubicBezTo>
                  <a:pt x="3918297" y="5942111"/>
                  <a:pt x="3904194" y="5922652"/>
                  <a:pt x="3907586" y="5902122"/>
                </a:cubicBezTo>
                <a:cubicBezTo>
                  <a:pt x="3910978" y="5881592"/>
                  <a:pt x="3930437" y="5867489"/>
                  <a:pt x="3950967" y="5870881"/>
                </a:cubicBezTo>
                <a:cubicBezTo>
                  <a:pt x="3958108" y="5872131"/>
                  <a:pt x="3964892" y="5867311"/>
                  <a:pt x="3965963" y="5860170"/>
                </a:cubicBezTo>
                <a:cubicBezTo>
                  <a:pt x="3967212" y="5853207"/>
                  <a:pt x="3962392" y="5846424"/>
                  <a:pt x="3955251" y="5845352"/>
                </a:cubicBezTo>
                <a:close/>
                <a:moveTo>
                  <a:pt x="3791369" y="5845352"/>
                </a:moveTo>
                <a:cubicBezTo>
                  <a:pt x="3756557" y="5850887"/>
                  <a:pt x="3732992" y="5883735"/>
                  <a:pt x="3738526" y="5918546"/>
                </a:cubicBezTo>
                <a:cubicBezTo>
                  <a:pt x="3743525" y="5949966"/>
                  <a:pt x="3770839" y="5972282"/>
                  <a:pt x="3801545" y="5972282"/>
                </a:cubicBezTo>
                <a:cubicBezTo>
                  <a:pt x="3804937" y="5972282"/>
                  <a:pt x="3808329" y="5972103"/>
                  <a:pt x="3811899" y="5971567"/>
                </a:cubicBezTo>
                <a:cubicBezTo>
                  <a:pt x="3818861" y="5970318"/>
                  <a:pt x="3823681" y="5963712"/>
                  <a:pt x="3822610" y="5956572"/>
                </a:cubicBezTo>
                <a:cubicBezTo>
                  <a:pt x="3821361" y="5949609"/>
                  <a:pt x="3814755" y="5944789"/>
                  <a:pt x="3807614" y="5945860"/>
                </a:cubicBezTo>
                <a:cubicBezTo>
                  <a:pt x="3787084" y="5949252"/>
                  <a:pt x="3767626" y="5935149"/>
                  <a:pt x="3764234" y="5914619"/>
                </a:cubicBezTo>
                <a:cubicBezTo>
                  <a:pt x="3760842" y="5894089"/>
                  <a:pt x="3774945" y="5874630"/>
                  <a:pt x="3795475" y="5871238"/>
                </a:cubicBezTo>
                <a:cubicBezTo>
                  <a:pt x="3816005" y="5867846"/>
                  <a:pt x="3835464" y="5881949"/>
                  <a:pt x="3838856" y="5902479"/>
                </a:cubicBezTo>
                <a:cubicBezTo>
                  <a:pt x="3840105" y="5909442"/>
                  <a:pt x="3846711" y="5914262"/>
                  <a:pt x="3853852" y="5913191"/>
                </a:cubicBezTo>
                <a:cubicBezTo>
                  <a:pt x="3860814" y="5911941"/>
                  <a:pt x="3865634" y="5905336"/>
                  <a:pt x="3864563" y="5898195"/>
                </a:cubicBezTo>
                <a:cubicBezTo>
                  <a:pt x="3859029" y="5863383"/>
                  <a:pt x="3826181" y="5839818"/>
                  <a:pt x="3791369" y="5845352"/>
                </a:cubicBezTo>
                <a:close/>
                <a:moveTo>
                  <a:pt x="4126276" y="5811077"/>
                </a:moveTo>
                <a:cubicBezTo>
                  <a:pt x="4126098" y="5811970"/>
                  <a:pt x="4125919" y="5812862"/>
                  <a:pt x="4125919" y="5813755"/>
                </a:cubicBezTo>
                <a:lnTo>
                  <a:pt x="4125919" y="5868561"/>
                </a:lnTo>
                <a:lnTo>
                  <a:pt x="4122884" y="5868561"/>
                </a:lnTo>
                <a:cubicBezTo>
                  <a:pt x="4115743" y="5868561"/>
                  <a:pt x="4109852" y="5874452"/>
                  <a:pt x="4109852" y="5881593"/>
                </a:cubicBezTo>
                <a:cubicBezTo>
                  <a:pt x="4109852" y="5888734"/>
                  <a:pt x="4115565" y="5894625"/>
                  <a:pt x="4122884" y="5894625"/>
                </a:cubicBezTo>
                <a:lnTo>
                  <a:pt x="4138951" y="5894625"/>
                </a:lnTo>
                <a:cubicBezTo>
                  <a:pt x="4142343" y="5894625"/>
                  <a:pt x="4145735" y="5893197"/>
                  <a:pt x="4148056" y="5890876"/>
                </a:cubicBezTo>
                <a:cubicBezTo>
                  <a:pt x="4150555" y="5888377"/>
                  <a:pt x="4151805" y="5885164"/>
                  <a:pt x="4151805" y="5881593"/>
                </a:cubicBezTo>
                <a:lnTo>
                  <a:pt x="4151805" y="5813755"/>
                </a:lnTo>
                <a:cubicBezTo>
                  <a:pt x="4151805" y="5812862"/>
                  <a:pt x="4151626" y="5811970"/>
                  <a:pt x="4151448" y="5811077"/>
                </a:cubicBezTo>
                <a:close/>
                <a:moveTo>
                  <a:pt x="3982923" y="5811077"/>
                </a:moveTo>
                <a:cubicBezTo>
                  <a:pt x="3982745" y="5811970"/>
                  <a:pt x="3982566" y="5812862"/>
                  <a:pt x="3982566" y="5813755"/>
                </a:cubicBezTo>
                <a:lnTo>
                  <a:pt x="3982566" y="5868561"/>
                </a:lnTo>
                <a:lnTo>
                  <a:pt x="3979531" y="5868561"/>
                </a:lnTo>
                <a:cubicBezTo>
                  <a:pt x="3972390" y="5868561"/>
                  <a:pt x="3966499" y="5874452"/>
                  <a:pt x="3966499" y="5881593"/>
                </a:cubicBezTo>
                <a:cubicBezTo>
                  <a:pt x="3966499" y="5888734"/>
                  <a:pt x="3972212" y="5894625"/>
                  <a:pt x="3979531" y="5894625"/>
                </a:cubicBezTo>
                <a:lnTo>
                  <a:pt x="3995598" y="5894625"/>
                </a:lnTo>
                <a:cubicBezTo>
                  <a:pt x="3998990" y="5894625"/>
                  <a:pt x="4002382" y="5893197"/>
                  <a:pt x="4004703" y="5890876"/>
                </a:cubicBezTo>
                <a:cubicBezTo>
                  <a:pt x="4007202" y="5888377"/>
                  <a:pt x="4008452" y="5885164"/>
                  <a:pt x="4008452" y="5881593"/>
                </a:cubicBezTo>
                <a:lnTo>
                  <a:pt x="4008452" y="5813755"/>
                </a:lnTo>
                <a:cubicBezTo>
                  <a:pt x="4008452" y="5812862"/>
                  <a:pt x="4008273" y="5811970"/>
                  <a:pt x="4008095" y="5811077"/>
                </a:cubicBezTo>
                <a:close/>
                <a:moveTo>
                  <a:pt x="0" y="0"/>
                </a:moveTo>
                <a:lnTo>
                  <a:pt x="5254486" y="0"/>
                </a:lnTo>
                <a:lnTo>
                  <a:pt x="5254486" y="6857998"/>
                </a:lnTo>
                <a:lnTo>
                  <a:pt x="0" y="6857998"/>
                </a:lnTo>
                <a:close/>
              </a:path>
            </a:pathLst>
          </a:custGeom>
        </p:spPr>
        <p:txBody>
          <a:bodyPr wrap="square">
            <a:noAutofit/>
          </a:bodyPr>
          <a:lstStyle/>
          <a:p>
            <a:r>
              <a:rPr lang="sv-SE"/>
              <a:t>Klicka på ikonen för att lägga till en bild</a:t>
            </a:r>
          </a:p>
        </p:txBody>
      </p:sp>
      <p:sp>
        <p:nvSpPr>
          <p:cNvPr id="15" name="Platshållare för text 14">
            <a:extLst>
              <a:ext uri="{FF2B5EF4-FFF2-40B4-BE49-F238E27FC236}">
                <a16:creationId xmlns:a16="http://schemas.microsoft.com/office/drawing/2014/main" id="{507CB087-20E7-47C8-B4EF-B84D079F1740}"/>
              </a:ext>
            </a:extLst>
          </p:cNvPr>
          <p:cNvSpPr>
            <a:spLocks noGrp="1"/>
          </p:cNvSpPr>
          <p:nvPr>
            <p:ph type="body" sz="quarter" idx="20"/>
          </p:nvPr>
        </p:nvSpPr>
        <p:spPr>
          <a:xfrm>
            <a:off x="-1" y="-1"/>
            <a:ext cx="9810750" cy="6858000"/>
          </a:xfrm>
          <a:custGeom>
            <a:avLst/>
            <a:gdLst>
              <a:gd name="connsiteX0" fmla="*/ 0 w 9810750"/>
              <a:gd name="connsiteY0" fmla="*/ 0 h 6858000"/>
              <a:gd name="connsiteX1" fmla="*/ 9810750 w 9810750"/>
              <a:gd name="connsiteY1" fmla="*/ 0 h 6858000"/>
              <a:gd name="connsiteX2" fmla="*/ 9810750 w 9810750"/>
              <a:gd name="connsiteY2" fmla="*/ 6858000 h 6858000"/>
              <a:gd name="connsiteX3" fmla="*/ 0 w 98107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810750" h="6858000">
                <a:moveTo>
                  <a:pt x="0" y="0"/>
                </a:moveTo>
                <a:lnTo>
                  <a:pt x="9810750" y="0"/>
                </a:lnTo>
                <a:lnTo>
                  <a:pt x="9810750" y="6858000"/>
                </a:lnTo>
                <a:lnTo>
                  <a:pt x="0" y="6858000"/>
                </a:lnTo>
                <a:close/>
              </a:path>
            </a:pathLst>
          </a:custGeom>
          <a:solidFill>
            <a:schemeClr val="bg2">
              <a:alpha val="75000"/>
            </a:schemeClr>
          </a:solidFill>
        </p:spPr>
        <p:txBody>
          <a:bodyPr wrap="square" lIns="900000" tIns="1800000" rIns="3600000" bIns="972000">
            <a:noAutofit/>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99AAC27C-DA62-4040-AC6A-42916E37829E}"/>
              </a:ext>
            </a:extLst>
          </p:cNvPr>
          <p:cNvSpPr>
            <a:spLocks noGrp="1"/>
          </p:cNvSpPr>
          <p:nvPr>
            <p:ph type="body" sz="quarter" idx="16" hasCustomPrompt="1"/>
          </p:nvPr>
        </p:nvSpPr>
        <p:spPr>
          <a:xfrm>
            <a:off x="0" y="6426200"/>
            <a:ext cx="12192000" cy="431800"/>
          </a:xfrm>
          <a:blipFill>
            <a:blip r:embed="rId2"/>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format</a:t>
            </a:r>
            <a:endParaRPr lang="sv-SE" dirty="0"/>
          </a:p>
        </p:txBody>
      </p:sp>
      <p:sp>
        <p:nvSpPr>
          <p:cNvPr id="3" name="Date Placeholder 2">
            <a:extLst>
              <a:ext uri="{FF2B5EF4-FFF2-40B4-BE49-F238E27FC236}">
                <a16:creationId xmlns:a16="http://schemas.microsoft.com/office/drawing/2014/main" id="{0245847A-F9D2-435C-96FE-8A9DE4516FD3}"/>
              </a:ext>
            </a:extLst>
          </p:cNvPr>
          <p:cNvSpPr>
            <a:spLocks noGrp="1"/>
          </p:cNvSpPr>
          <p:nvPr>
            <p:ph type="dt" sz="half" idx="17"/>
          </p:nvPr>
        </p:nvSpPr>
        <p:spPr/>
        <p:txBody>
          <a:bodyPr/>
          <a:lstStyle/>
          <a:p>
            <a:fld id="{57E07D38-FAF1-4F74-8C2E-82CA73DB62B5}" type="datetime1">
              <a:rPr lang="sv-SE" smtClean="0"/>
              <a:t>2022-08-26</a:t>
            </a:fld>
            <a:endParaRPr lang="sv-SE"/>
          </a:p>
        </p:txBody>
      </p:sp>
      <p:sp>
        <p:nvSpPr>
          <p:cNvPr id="7" name="Footer Placeholder 6">
            <a:extLst>
              <a:ext uri="{FF2B5EF4-FFF2-40B4-BE49-F238E27FC236}">
                <a16:creationId xmlns:a16="http://schemas.microsoft.com/office/drawing/2014/main" id="{B6442CA1-081E-4616-A2FB-7DDD9383EDCE}"/>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337ECFF6-899A-4C46-BF02-5CFB26BFE33C}"/>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44358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Utfallande bild och textbo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F199D36-A2BF-4FA7-A755-0E8306292D35}"/>
              </a:ext>
            </a:extLst>
          </p:cNvPr>
          <p:cNvSpPr/>
          <p:nvPr userDrawn="1"/>
        </p:nvSpPr>
        <p:spPr>
          <a:xfrm>
            <a:off x="0" y="0"/>
            <a:ext cx="12192000"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dirty="0"/>
          </a:p>
        </p:txBody>
      </p:sp>
      <p:sp>
        <p:nvSpPr>
          <p:cNvPr id="8" name="Platshållare för text 2">
            <a:extLst>
              <a:ext uri="{FF2B5EF4-FFF2-40B4-BE49-F238E27FC236}">
                <a16:creationId xmlns:a16="http://schemas.microsoft.com/office/drawing/2014/main" id="{7E8627BE-3434-4DE5-8425-F55E40EEFB2D}"/>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14" name="Text Placeholder 13">
            <a:extLst>
              <a:ext uri="{FF2B5EF4-FFF2-40B4-BE49-F238E27FC236}">
                <a16:creationId xmlns:a16="http://schemas.microsoft.com/office/drawing/2014/main" id="{60B2C1A1-3315-40C4-9AE3-22636CA4F26D}"/>
              </a:ext>
            </a:extLst>
          </p:cNvPr>
          <p:cNvSpPr>
            <a:spLocks noGrp="1"/>
          </p:cNvSpPr>
          <p:nvPr>
            <p:ph type="body" sz="quarter" idx="14"/>
          </p:nvPr>
        </p:nvSpPr>
        <p:spPr>
          <a:xfrm>
            <a:off x="1527628" y="990600"/>
            <a:ext cx="9000672" cy="4406900"/>
          </a:xfrm>
          <a:custGeom>
            <a:avLst/>
            <a:gdLst>
              <a:gd name="connsiteX0" fmla="*/ 0 w 9042400"/>
              <a:gd name="connsiteY0" fmla="*/ 0 h 4406900"/>
              <a:gd name="connsiteX1" fmla="*/ 9042400 w 9042400"/>
              <a:gd name="connsiteY1" fmla="*/ 0 h 4406900"/>
              <a:gd name="connsiteX2" fmla="*/ 9042400 w 9042400"/>
              <a:gd name="connsiteY2" fmla="*/ 4406900 h 4406900"/>
              <a:gd name="connsiteX3" fmla="*/ 0 w 9042400"/>
              <a:gd name="connsiteY3" fmla="*/ 4406900 h 4406900"/>
            </a:gdLst>
            <a:ahLst/>
            <a:cxnLst>
              <a:cxn ang="0">
                <a:pos x="connsiteX0" y="connsiteY0"/>
              </a:cxn>
              <a:cxn ang="0">
                <a:pos x="connsiteX1" y="connsiteY1"/>
              </a:cxn>
              <a:cxn ang="0">
                <a:pos x="connsiteX2" y="connsiteY2"/>
              </a:cxn>
              <a:cxn ang="0">
                <a:pos x="connsiteX3" y="connsiteY3"/>
              </a:cxn>
            </a:cxnLst>
            <a:rect l="l" t="t" r="r" b="b"/>
            <a:pathLst>
              <a:path w="9042400" h="4406900">
                <a:moveTo>
                  <a:pt x="0" y="0"/>
                </a:moveTo>
                <a:lnTo>
                  <a:pt x="9042400" y="0"/>
                </a:lnTo>
                <a:lnTo>
                  <a:pt x="9042400" y="4406900"/>
                </a:lnTo>
                <a:lnTo>
                  <a:pt x="0" y="4406900"/>
                </a:lnTo>
                <a:close/>
              </a:path>
            </a:pathLst>
          </a:custGeom>
          <a:solidFill>
            <a:schemeClr val="accent2">
              <a:alpha val="85000"/>
            </a:schemeClr>
          </a:solidFill>
        </p:spPr>
        <p:txBody>
          <a:bodyPr wrap="square" lIns="828000" tIns="1404000" rIns="828000" bIns="540000">
            <a:noAutofit/>
          </a:bodyPr>
          <a:lstStyle>
            <a:lvl1pPr marL="0" indent="0" algn="l">
              <a:buNone/>
              <a:defRPr sz="3200">
                <a:solidFill>
                  <a:schemeClr val="bg1"/>
                </a:solidFill>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sv-SE"/>
              <a:t>Redigera format för bakgrundstext</a:t>
            </a:r>
          </a:p>
        </p:txBody>
      </p:sp>
      <p:sp>
        <p:nvSpPr>
          <p:cNvPr id="2" name="Date Placeholder 1">
            <a:extLst>
              <a:ext uri="{FF2B5EF4-FFF2-40B4-BE49-F238E27FC236}">
                <a16:creationId xmlns:a16="http://schemas.microsoft.com/office/drawing/2014/main" id="{17D5EE9A-7E5C-49CB-BE93-2510B8647EA4}"/>
              </a:ext>
            </a:extLst>
          </p:cNvPr>
          <p:cNvSpPr>
            <a:spLocks noGrp="1"/>
          </p:cNvSpPr>
          <p:nvPr>
            <p:ph type="dt" sz="half" idx="17"/>
          </p:nvPr>
        </p:nvSpPr>
        <p:spPr/>
        <p:txBody>
          <a:bodyPr/>
          <a:lstStyle/>
          <a:p>
            <a:fld id="{4C166FF7-B014-4D1B-A6F1-39893CA10952}" type="datetime1">
              <a:rPr lang="sv-SE" smtClean="0"/>
              <a:t>2022-08-26</a:t>
            </a:fld>
            <a:endParaRPr lang="sv-SE"/>
          </a:p>
        </p:txBody>
      </p:sp>
      <p:sp>
        <p:nvSpPr>
          <p:cNvPr id="3" name="Footer Placeholder 2">
            <a:extLst>
              <a:ext uri="{FF2B5EF4-FFF2-40B4-BE49-F238E27FC236}">
                <a16:creationId xmlns:a16="http://schemas.microsoft.com/office/drawing/2014/main" id="{058E3B73-D781-49F3-AC4E-0EB7C4194883}"/>
              </a:ext>
            </a:extLst>
          </p:cNvPr>
          <p:cNvSpPr>
            <a:spLocks noGrp="1"/>
          </p:cNvSpPr>
          <p:nvPr>
            <p:ph type="ftr" sz="quarter" idx="18"/>
          </p:nvPr>
        </p:nvSpPr>
        <p:spPr/>
        <p:txBody>
          <a:bodyPr/>
          <a:lstStyle/>
          <a:p>
            <a:endParaRPr lang="sv-SE"/>
          </a:p>
        </p:txBody>
      </p:sp>
      <p:sp>
        <p:nvSpPr>
          <p:cNvPr id="7" name="Slide Number Placeholder 6">
            <a:extLst>
              <a:ext uri="{FF2B5EF4-FFF2-40B4-BE49-F238E27FC236}">
                <a16:creationId xmlns:a16="http://schemas.microsoft.com/office/drawing/2014/main" id="{DE7B0158-75D7-4520-8900-0420BCDEE6D8}"/>
              </a:ext>
            </a:extLst>
          </p:cNvPr>
          <p:cNvSpPr>
            <a:spLocks noGrp="1"/>
          </p:cNvSpPr>
          <p:nvPr>
            <p:ph type="sldNum" sz="quarter" idx="19"/>
          </p:nvPr>
        </p:nvSpPr>
        <p:spPr/>
        <p:txBody>
          <a:bodyPr/>
          <a:lstStyle/>
          <a:p>
            <a:fld id="{AE086683-F536-42AB-ABBC-F4803DFE8DBC}" type="slidenum">
              <a:rPr lang="sv-SE" smtClean="0"/>
              <a:pPr/>
              <a:t>‹#›</a:t>
            </a:fld>
            <a:endParaRPr lang="sv-SE"/>
          </a:p>
        </p:txBody>
      </p:sp>
      <p:grpSp>
        <p:nvGrpSpPr>
          <p:cNvPr id="10" name="Bild 8">
            <a:extLst>
              <a:ext uri="{FF2B5EF4-FFF2-40B4-BE49-F238E27FC236}">
                <a16:creationId xmlns:a16="http://schemas.microsoft.com/office/drawing/2014/main" id="{D2022778-7341-4F08-96E7-50326A1018C8}"/>
              </a:ext>
            </a:extLst>
          </p:cNvPr>
          <p:cNvGrpSpPr/>
          <p:nvPr userDrawn="1"/>
        </p:nvGrpSpPr>
        <p:grpSpPr>
          <a:xfrm>
            <a:off x="10675144" y="5811076"/>
            <a:ext cx="980086" cy="407030"/>
            <a:chOff x="10675144" y="5811076"/>
            <a:chExt cx="980086" cy="407030"/>
          </a:xfrm>
          <a:solidFill>
            <a:schemeClr val="bg1"/>
          </a:solidFill>
        </p:grpSpPr>
        <p:grpSp>
          <p:nvGrpSpPr>
            <p:cNvPr id="11" name="Bild 8">
              <a:extLst>
                <a:ext uri="{FF2B5EF4-FFF2-40B4-BE49-F238E27FC236}">
                  <a16:creationId xmlns:a16="http://schemas.microsoft.com/office/drawing/2014/main" id="{38C46744-9ACC-4D5F-99C8-A0B6FFF8F2C2}"/>
                </a:ext>
              </a:extLst>
            </p:cNvPr>
            <p:cNvGrpSpPr/>
            <p:nvPr/>
          </p:nvGrpSpPr>
          <p:grpSpPr>
            <a:xfrm>
              <a:off x="10675231" y="5811076"/>
              <a:ext cx="556723" cy="161383"/>
              <a:chOff x="10675231" y="5811076"/>
              <a:chExt cx="556723" cy="161383"/>
            </a:xfrm>
            <a:grpFill/>
          </p:grpSpPr>
          <p:sp>
            <p:nvSpPr>
              <p:cNvPr id="27" name="Frihandsfigur: Form 12">
                <a:extLst>
                  <a:ext uri="{FF2B5EF4-FFF2-40B4-BE49-F238E27FC236}">
                    <a16:creationId xmlns:a16="http://schemas.microsoft.com/office/drawing/2014/main" id="{FAB06926-C2B9-47B2-B3D0-4B7D88F02008}"/>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grpFill/>
              <a:ln w="1770" cap="flat">
                <a:noFill/>
                <a:prstDash val="solid"/>
                <a:miter/>
              </a:ln>
            </p:spPr>
            <p:txBody>
              <a:bodyPr rtlCol="0" anchor="ctr"/>
              <a:lstStyle/>
              <a:p>
                <a:endParaRPr lang="sv-SE"/>
              </a:p>
            </p:txBody>
          </p:sp>
          <p:sp>
            <p:nvSpPr>
              <p:cNvPr id="28" name="Frihandsfigur: Form 16">
                <a:extLst>
                  <a:ext uri="{FF2B5EF4-FFF2-40B4-BE49-F238E27FC236}">
                    <a16:creationId xmlns:a16="http://schemas.microsoft.com/office/drawing/2014/main" id="{C6314D48-1853-4BBE-B499-17E53FBABFF0}"/>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grpFill/>
              <a:ln w="1770" cap="flat">
                <a:noFill/>
                <a:prstDash val="solid"/>
                <a:miter/>
              </a:ln>
            </p:spPr>
            <p:txBody>
              <a:bodyPr rtlCol="0" anchor="ctr"/>
              <a:lstStyle/>
              <a:p>
                <a:endParaRPr lang="sv-SE"/>
              </a:p>
            </p:txBody>
          </p:sp>
          <p:sp>
            <p:nvSpPr>
              <p:cNvPr id="29" name="Frihandsfigur: Form 17">
                <a:extLst>
                  <a:ext uri="{FF2B5EF4-FFF2-40B4-BE49-F238E27FC236}">
                    <a16:creationId xmlns:a16="http://schemas.microsoft.com/office/drawing/2014/main" id="{97CB7556-3C33-4AF5-8368-85DAD716167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0" name="Frihandsfigur: Form 18">
                <a:extLst>
                  <a:ext uri="{FF2B5EF4-FFF2-40B4-BE49-F238E27FC236}">
                    <a16:creationId xmlns:a16="http://schemas.microsoft.com/office/drawing/2014/main" id="{97BF749B-66D8-4CA5-9F1D-D5DE0EAD4912}"/>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1" name="Frihandsfigur: Form 19">
                <a:extLst>
                  <a:ext uri="{FF2B5EF4-FFF2-40B4-BE49-F238E27FC236}">
                    <a16:creationId xmlns:a16="http://schemas.microsoft.com/office/drawing/2014/main" id="{27650D33-4104-4702-9A11-F103EDED2812}"/>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grpFill/>
              <a:ln w="1770" cap="flat">
                <a:noFill/>
                <a:prstDash val="solid"/>
                <a:miter/>
              </a:ln>
            </p:spPr>
            <p:txBody>
              <a:bodyPr rtlCol="0" anchor="ctr"/>
              <a:lstStyle/>
              <a:p>
                <a:endParaRPr lang="sv-SE"/>
              </a:p>
            </p:txBody>
          </p:sp>
          <p:sp>
            <p:nvSpPr>
              <p:cNvPr id="32" name="Frihandsfigur: Form 20">
                <a:extLst>
                  <a:ext uri="{FF2B5EF4-FFF2-40B4-BE49-F238E27FC236}">
                    <a16:creationId xmlns:a16="http://schemas.microsoft.com/office/drawing/2014/main" id="{E80DF248-F26E-4338-98B4-BD7ABC4E643E}"/>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grpFill/>
              <a:ln w="1770" cap="flat">
                <a:noFill/>
                <a:prstDash val="solid"/>
                <a:miter/>
              </a:ln>
            </p:spPr>
            <p:txBody>
              <a:bodyPr rtlCol="0" anchor="ctr"/>
              <a:lstStyle/>
              <a:p>
                <a:endParaRPr lang="sv-SE"/>
              </a:p>
            </p:txBody>
          </p:sp>
          <p:sp>
            <p:nvSpPr>
              <p:cNvPr id="33" name="Frihandsfigur: Form 21">
                <a:extLst>
                  <a:ext uri="{FF2B5EF4-FFF2-40B4-BE49-F238E27FC236}">
                    <a16:creationId xmlns:a16="http://schemas.microsoft.com/office/drawing/2014/main" id="{63399FDE-3568-466E-ACE4-8AEC79F5E118}"/>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sp>
            <p:nvSpPr>
              <p:cNvPr id="34" name="Frihandsfigur: Form 22">
                <a:extLst>
                  <a:ext uri="{FF2B5EF4-FFF2-40B4-BE49-F238E27FC236}">
                    <a16:creationId xmlns:a16="http://schemas.microsoft.com/office/drawing/2014/main" id="{2A3DBACF-1E7D-4063-B8BF-44EA58F6ADD3}"/>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grpSp>
        <p:grpSp>
          <p:nvGrpSpPr>
            <p:cNvPr id="12" name="Bild 8">
              <a:extLst>
                <a:ext uri="{FF2B5EF4-FFF2-40B4-BE49-F238E27FC236}">
                  <a16:creationId xmlns:a16="http://schemas.microsoft.com/office/drawing/2014/main" id="{0B1CF723-86AE-4B02-85D6-B2F9D3D9B7BE}"/>
                </a:ext>
              </a:extLst>
            </p:cNvPr>
            <p:cNvGrpSpPr/>
            <p:nvPr/>
          </p:nvGrpSpPr>
          <p:grpSpPr>
            <a:xfrm>
              <a:off x="10685498" y="6071539"/>
              <a:ext cx="969196" cy="146745"/>
              <a:chOff x="10685498" y="6071539"/>
              <a:chExt cx="969196" cy="146745"/>
            </a:xfrm>
            <a:grpFill/>
          </p:grpSpPr>
          <p:sp>
            <p:nvSpPr>
              <p:cNvPr id="13" name="Frihandsfigur: Form 24">
                <a:extLst>
                  <a:ext uri="{FF2B5EF4-FFF2-40B4-BE49-F238E27FC236}">
                    <a16:creationId xmlns:a16="http://schemas.microsoft.com/office/drawing/2014/main" id="{FB3D950F-2630-4318-8469-7ACEB4E3A2D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grpFill/>
              <a:ln w="1770" cap="flat">
                <a:noFill/>
                <a:prstDash val="solid"/>
                <a:miter/>
              </a:ln>
            </p:spPr>
            <p:txBody>
              <a:bodyPr rtlCol="0" anchor="ctr"/>
              <a:lstStyle/>
              <a:p>
                <a:endParaRPr lang="sv-SE"/>
              </a:p>
            </p:txBody>
          </p:sp>
          <p:sp>
            <p:nvSpPr>
              <p:cNvPr id="15" name="Frihandsfigur: Form 25">
                <a:extLst>
                  <a:ext uri="{FF2B5EF4-FFF2-40B4-BE49-F238E27FC236}">
                    <a16:creationId xmlns:a16="http://schemas.microsoft.com/office/drawing/2014/main" id="{8284CE9F-553B-45CC-814F-F7D969EC7458}"/>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16" name="Frihandsfigur: Form 26">
                <a:extLst>
                  <a:ext uri="{FF2B5EF4-FFF2-40B4-BE49-F238E27FC236}">
                    <a16:creationId xmlns:a16="http://schemas.microsoft.com/office/drawing/2014/main" id="{20E61CF3-B311-4511-9101-B018F8585E8D}"/>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grpFill/>
              <a:ln w="1770" cap="flat">
                <a:noFill/>
                <a:prstDash val="solid"/>
                <a:miter/>
              </a:ln>
            </p:spPr>
            <p:txBody>
              <a:bodyPr rtlCol="0" anchor="ctr"/>
              <a:lstStyle/>
              <a:p>
                <a:endParaRPr lang="sv-SE"/>
              </a:p>
            </p:txBody>
          </p:sp>
          <p:sp>
            <p:nvSpPr>
              <p:cNvPr id="17" name="Frihandsfigur: Form 27">
                <a:extLst>
                  <a:ext uri="{FF2B5EF4-FFF2-40B4-BE49-F238E27FC236}">
                    <a16:creationId xmlns:a16="http://schemas.microsoft.com/office/drawing/2014/main" id="{F0258E29-C414-4A51-967C-AE693A6F3796}"/>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grpFill/>
              <a:ln w="1770" cap="flat">
                <a:noFill/>
                <a:prstDash val="solid"/>
                <a:miter/>
              </a:ln>
            </p:spPr>
            <p:txBody>
              <a:bodyPr rtlCol="0" anchor="ctr"/>
              <a:lstStyle/>
              <a:p>
                <a:endParaRPr lang="sv-SE"/>
              </a:p>
            </p:txBody>
          </p:sp>
          <p:sp>
            <p:nvSpPr>
              <p:cNvPr id="18" name="Frihandsfigur: Form 28">
                <a:extLst>
                  <a:ext uri="{FF2B5EF4-FFF2-40B4-BE49-F238E27FC236}">
                    <a16:creationId xmlns:a16="http://schemas.microsoft.com/office/drawing/2014/main" id="{54CFC688-B4DA-4241-A287-13258C37D51B}"/>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grpFill/>
              <a:ln w="1770" cap="flat">
                <a:noFill/>
                <a:prstDash val="solid"/>
                <a:miter/>
              </a:ln>
            </p:spPr>
            <p:txBody>
              <a:bodyPr rtlCol="0" anchor="ctr"/>
              <a:lstStyle/>
              <a:p>
                <a:endParaRPr lang="sv-SE"/>
              </a:p>
            </p:txBody>
          </p:sp>
          <p:sp>
            <p:nvSpPr>
              <p:cNvPr id="19" name="Frihandsfigur: Form 29">
                <a:extLst>
                  <a:ext uri="{FF2B5EF4-FFF2-40B4-BE49-F238E27FC236}">
                    <a16:creationId xmlns:a16="http://schemas.microsoft.com/office/drawing/2014/main" id="{8D807338-37A1-4A4A-8811-19A0C8B665C6}"/>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grpFill/>
              <a:ln w="1770" cap="flat">
                <a:noFill/>
                <a:prstDash val="solid"/>
                <a:miter/>
              </a:ln>
            </p:spPr>
            <p:txBody>
              <a:bodyPr rtlCol="0" anchor="ctr"/>
              <a:lstStyle/>
              <a:p>
                <a:endParaRPr lang="sv-SE"/>
              </a:p>
            </p:txBody>
          </p:sp>
          <p:sp>
            <p:nvSpPr>
              <p:cNvPr id="20" name="Frihandsfigur: Form 30">
                <a:extLst>
                  <a:ext uri="{FF2B5EF4-FFF2-40B4-BE49-F238E27FC236}">
                    <a16:creationId xmlns:a16="http://schemas.microsoft.com/office/drawing/2014/main" id="{94CF07FC-991C-4592-B925-62D66F4D31D6}"/>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grpFill/>
              <a:ln w="1770" cap="flat">
                <a:noFill/>
                <a:prstDash val="solid"/>
                <a:miter/>
              </a:ln>
            </p:spPr>
            <p:txBody>
              <a:bodyPr rtlCol="0" anchor="ctr"/>
              <a:lstStyle/>
              <a:p>
                <a:endParaRPr lang="sv-SE"/>
              </a:p>
            </p:txBody>
          </p:sp>
          <p:sp>
            <p:nvSpPr>
              <p:cNvPr id="21" name="Frihandsfigur: Form 31">
                <a:extLst>
                  <a:ext uri="{FF2B5EF4-FFF2-40B4-BE49-F238E27FC236}">
                    <a16:creationId xmlns:a16="http://schemas.microsoft.com/office/drawing/2014/main" id="{CB867655-5541-4827-ACBE-403778E75F95}"/>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grpFill/>
              <a:ln w="1770" cap="flat">
                <a:noFill/>
                <a:prstDash val="solid"/>
                <a:miter/>
              </a:ln>
            </p:spPr>
            <p:txBody>
              <a:bodyPr rtlCol="0" anchor="ctr"/>
              <a:lstStyle/>
              <a:p>
                <a:endParaRPr lang="sv-SE"/>
              </a:p>
            </p:txBody>
          </p:sp>
          <p:sp>
            <p:nvSpPr>
              <p:cNvPr id="22" name="Frihandsfigur: Form 32">
                <a:extLst>
                  <a:ext uri="{FF2B5EF4-FFF2-40B4-BE49-F238E27FC236}">
                    <a16:creationId xmlns:a16="http://schemas.microsoft.com/office/drawing/2014/main" id="{098C6C52-2953-4F98-B8B4-64BB055085E4}"/>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23" name="Frihandsfigur: Form 33">
                <a:extLst>
                  <a:ext uri="{FF2B5EF4-FFF2-40B4-BE49-F238E27FC236}">
                    <a16:creationId xmlns:a16="http://schemas.microsoft.com/office/drawing/2014/main" id="{AEFEE371-016D-4EC5-956B-A4D7F870E508}"/>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grpFill/>
              <a:ln w="1770" cap="flat">
                <a:noFill/>
                <a:prstDash val="solid"/>
                <a:miter/>
              </a:ln>
            </p:spPr>
            <p:txBody>
              <a:bodyPr rtlCol="0" anchor="ctr"/>
              <a:lstStyle/>
              <a:p>
                <a:endParaRPr lang="sv-SE"/>
              </a:p>
            </p:txBody>
          </p:sp>
          <p:sp>
            <p:nvSpPr>
              <p:cNvPr id="24" name="Frihandsfigur: Form 34">
                <a:extLst>
                  <a:ext uri="{FF2B5EF4-FFF2-40B4-BE49-F238E27FC236}">
                    <a16:creationId xmlns:a16="http://schemas.microsoft.com/office/drawing/2014/main" id="{AC5C4027-126B-47D2-804B-C796ABCB63EB}"/>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grpFill/>
              <a:ln w="1770" cap="flat">
                <a:noFill/>
                <a:prstDash val="solid"/>
                <a:miter/>
              </a:ln>
            </p:spPr>
            <p:txBody>
              <a:bodyPr rtlCol="0" anchor="ctr"/>
              <a:lstStyle/>
              <a:p>
                <a:endParaRPr lang="sv-SE"/>
              </a:p>
            </p:txBody>
          </p:sp>
          <p:sp>
            <p:nvSpPr>
              <p:cNvPr id="25" name="Frihandsfigur: Form 35">
                <a:extLst>
                  <a:ext uri="{FF2B5EF4-FFF2-40B4-BE49-F238E27FC236}">
                    <a16:creationId xmlns:a16="http://schemas.microsoft.com/office/drawing/2014/main" id="{9533FDA7-085D-4D0A-8D18-1AB2AFEF1B3A}"/>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grpFill/>
              <a:ln w="1770" cap="flat">
                <a:noFill/>
                <a:prstDash val="solid"/>
                <a:miter/>
              </a:ln>
            </p:spPr>
            <p:txBody>
              <a:bodyPr rtlCol="0" anchor="ctr"/>
              <a:lstStyle/>
              <a:p>
                <a:endParaRPr lang="sv-SE"/>
              </a:p>
            </p:txBody>
          </p:sp>
          <p:sp>
            <p:nvSpPr>
              <p:cNvPr id="26" name="Frihandsfigur: Form 36">
                <a:extLst>
                  <a:ext uri="{FF2B5EF4-FFF2-40B4-BE49-F238E27FC236}">
                    <a16:creationId xmlns:a16="http://schemas.microsoft.com/office/drawing/2014/main" id="{9E8F2C08-2E0F-4B11-950C-4A06E810AD1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grpFill/>
              <a:ln w="1770" cap="flat">
                <a:noFill/>
                <a:prstDash val="solid"/>
                <a:miter/>
              </a:ln>
            </p:spPr>
            <p:txBody>
              <a:bodyPr rtlCol="0" anchor="ctr"/>
              <a:lstStyle/>
              <a:p>
                <a:endParaRPr lang="sv-SE"/>
              </a:p>
            </p:txBody>
          </p:sp>
        </p:grpSp>
      </p:grpSp>
      <p:sp>
        <p:nvSpPr>
          <p:cNvPr id="35" name="textruta 8">
            <a:extLst>
              <a:ext uri="{FF2B5EF4-FFF2-40B4-BE49-F238E27FC236}">
                <a16:creationId xmlns:a16="http://schemas.microsoft.com/office/drawing/2014/main" id="{FE89CF87-1605-4B17-A84F-000A58CD1D83}"/>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950" dirty="0">
                <a:solidFill>
                  <a:schemeClr val="tx1"/>
                </a:solidFill>
                <a:latin typeface="+mn-lt"/>
              </a:rPr>
              <a:t>För att byta</a:t>
            </a:r>
            <a:r>
              <a:rPr lang="sv-SE" sz="950" baseline="0" dirty="0">
                <a:solidFill>
                  <a:schemeClr val="tx1"/>
                </a:solidFill>
                <a:latin typeface="+mn-lt"/>
              </a:rPr>
              <a:t> bakgrund – </a:t>
            </a:r>
            <a:r>
              <a:rPr lang="sv-SE" sz="950" dirty="0">
                <a:solidFill>
                  <a:schemeClr val="tx1"/>
                </a:solidFill>
                <a:latin typeface="+mn-lt"/>
              </a:rPr>
              <a:t>Högerklicka på tomt utrymme</a:t>
            </a:r>
            <a:r>
              <a:rPr lang="sv-SE" sz="950" baseline="0" dirty="0">
                <a:solidFill>
                  <a:schemeClr val="tx1"/>
                </a:solidFill>
                <a:latin typeface="+mn-lt"/>
              </a:rPr>
              <a:t>. Välj Formatera bakgrund/Fyllning och Hel fyllning för bakgrundsfärg alternativt Bild eller strukturfyllning och välj önskad bild.</a:t>
            </a:r>
            <a:endParaRPr lang="sv-SE" sz="950" dirty="0">
              <a:solidFill>
                <a:schemeClr val="tx1"/>
              </a:solidFill>
              <a:latin typeface="+mn-lt"/>
            </a:endParaRPr>
          </a:p>
        </p:txBody>
      </p:sp>
    </p:spTree>
    <p:extLst>
      <p:ext uri="{BB962C8B-B14F-4D97-AF65-F5344CB8AC3E}">
        <p14:creationId xmlns:p14="http://schemas.microsoft.com/office/powerpoint/2010/main" val="3601858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p:spTree>
      <p:nvGrpSpPr>
        <p:cNvPr id="1" name=""/>
        <p:cNvGrpSpPr/>
        <p:nvPr/>
      </p:nvGrpSpPr>
      <p:grpSpPr>
        <a:xfrm>
          <a:off x="0" y="0"/>
          <a:ext cx="0" cy="0"/>
          <a:chOff x="0" y="0"/>
          <a:chExt cx="0" cy="0"/>
        </a:xfrm>
      </p:grpSpPr>
      <p:sp>
        <p:nvSpPr>
          <p:cNvPr id="67" name="Platshållare för bild 66">
            <a:extLst>
              <a:ext uri="{FF2B5EF4-FFF2-40B4-BE49-F238E27FC236}">
                <a16:creationId xmlns:a16="http://schemas.microsoft.com/office/drawing/2014/main" id="{5DC11167-0D9F-422F-BBD4-3D9ACCAF00FC}"/>
              </a:ext>
            </a:extLst>
          </p:cNvPr>
          <p:cNvSpPr>
            <a:spLocks noGrp="1"/>
          </p:cNvSpPr>
          <p:nvPr>
            <p:ph type="pic" sz="quarter" idx="21"/>
          </p:nvPr>
        </p:nvSpPr>
        <p:spPr>
          <a:xfrm>
            <a:off x="8461829" y="-5"/>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23A9A76B-D10F-4770-B270-21BFD26960A3}"/>
              </a:ext>
            </a:extLst>
          </p:cNvPr>
          <p:cNvSpPr>
            <a:spLocks noGrp="1"/>
          </p:cNvSpPr>
          <p:nvPr>
            <p:ph type="body" sz="quarter" idx="20"/>
          </p:nvPr>
        </p:nvSpPr>
        <p:spPr>
          <a:xfrm>
            <a:off x="-1" y="-1"/>
            <a:ext cx="9739086" cy="6858000"/>
          </a:xfrm>
          <a:custGeom>
            <a:avLst/>
            <a:gdLst>
              <a:gd name="connsiteX0" fmla="*/ 0 w 9739086"/>
              <a:gd name="connsiteY0" fmla="*/ 0 h 6858000"/>
              <a:gd name="connsiteX1" fmla="*/ 9739086 w 9739086"/>
              <a:gd name="connsiteY1" fmla="*/ 0 h 6858000"/>
              <a:gd name="connsiteX2" fmla="*/ 9739086 w 9739086"/>
              <a:gd name="connsiteY2" fmla="*/ 6858000 h 6858000"/>
              <a:gd name="connsiteX3" fmla="*/ 0 w 97390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739086" h="6858000">
                <a:moveTo>
                  <a:pt x="0" y="0"/>
                </a:moveTo>
                <a:lnTo>
                  <a:pt x="9739086" y="0"/>
                </a:lnTo>
                <a:lnTo>
                  <a:pt x="9739086" y="6858000"/>
                </a:lnTo>
                <a:lnTo>
                  <a:pt x="0" y="6858000"/>
                </a:lnTo>
                <a:close/>
              </a:path>
            </a:pathLst>
          </a:custGeom>
          <a:solidFill>
            <a:schemeClr val="bg1">
              <a:alpha val="75000"/>
            </a:schemeClr>
          </a:solidFill>
        </p:spPr>
        <p:txBody>
          <a:bodyPr wrap="square" lIns="900000" tIns="1800000" rIns="2520000" bIns="972000">
            <a:noAutofit/>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FDAAC54E-61A7-4B10-9624-AF107EC8504C}"/>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10326688" cy="966236"/>
          </a:xfrm>
        </p:spPr>
        <p:txBody>
          <a:bodyPr/>
          <a:lstStyle/>
          <a:p>
            <a:r>
              <a:rPr lang="sv-SE"/>
              <a:t>Klicka här för att ändra format</a:t>
            </a:r>
            <a:endParaRPr lang="sv-SE" dirty="0"/>
          </a:p>
        </p:txBody>
      </p:sp>
      <p:sp>
        <p:nvSpPr>
          <p:cNvPr id="3" name="Date Placeholder 2">
            <a:extLst>
              <a:ext uri="{FF2B5EF4-FFF2-40B4-BE49-F238E27FC236}">
                <a16:creationId xmlns:a16="http://schemas.microsoft.com/office/drawing/2014/main" id="{321EC874-519C-485E-993C-DD12C7F848FA}"/>
              </a:ext>
            </a:extLst>
          </p:cNvPr>
          <p:cNvSpPr>
            <a:spLocks noGrp="1"/>
          </p:cNvSpPr>
          <p:nvPr>
            <p:ph type="dt" sz="half" idx="17"/>
          </p:nvPr>
        </p:nvSpPr>
        <p:spPr/>
        <p:txBody>
          <a:bodyPr/>
          <a:lstStyle/>
          <a:p>
            <a:fld id="{D8350EB8-72FA-4055-B49C-942E13BC11DD}" type="datetime1">
              <a:rPr lang="sv-SE" smtClean="0"/>
              <a:t>2022-08-26</a:t>
            </a:fld>
            <a:endParaRPr lang="sv-SE"/>
          </a:p>
        </p:txBody>
      </p:sp>
      <p:sp>
        <p:nvSpPr>
          <p:cNvPr id="7" name="Footer Placeholder 6">
            <a:extLst>
              <a:ext uri="{FF2B5EF4-FFF2-40B4-BE49-F238E27FC236}">
                <a16:creationId xmlns:a16="http://schemas.microsoft.com/office/drawing/2014/main" id="{88A57E95-8930-4E56-BB6A-24AF836CFE15}"/>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C231219F-B2C2-458D-9DE4-7038DEA6985A}"/>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34961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itat och innehåll">
    <p:bg>
      <p:bgPr>
        <a:solidFill>
          <a:schemeClr val="bg1"/>
        </a:solidFill>
        <a:effectLst/>
      </p:bgPr>
    </p:bg>
    <p:spTree>
      <p:nvGrpSpPr>
        <p:cNvPr id="1" name=""/>
        <p:cNvGrpSpPr/>
        <p:nvPr/>
      </p:nvGrpSpPr>
      <p:grpSpPr>
        <a:xfrm>
          <a:off x="0" y="0"/>
          <a:ext cx="0" cy="0"/>
          <a:chOff x="0" y="0"/>
          <a:chExt cx="0" cy="0"/>
        </a:xfrm>
      </p:grpSpPr>
      <p:sp>
        <p:nvSpPr>
          <p:cNvPr id="41" name="Platshållare för bild 40">
            <a:extLst>
              <a:ext uri="{FF2B5EF4-FFF2-40B4-BE49-F238E27FC236}">
                <a16:creationId xmlns:a16="http://schemas.microsoft.com/office/drawing/2014/main" id="{CC40343B-E92C-483B-BC62-92ABECAC3E77}"/>
              </a:ext>
            </a:extLst>
          </p:cNvPr>
          <p:cNvSpPr>
            <a:spLocks noGrp="1"/>
          </p:cNvSpPr>
          <p:nvPr>
            <p:ph type="pic" sz="quarter" idx="26"/>
          </p:nvPr>
        </p:nvSpPr>
        <p:spPr>
          <a:xfrm>
            <a:off x="6937514" y="0"/>
            <a:ext cx="5254486" cy="6858000"/>
          </a:xfrm>
          <a:custGeom>
            <a:avLst/>
            <a:gdLst>
              <a:gd name="connsiteX0" fmla="*/ 4624173 w 5254486"/>
              <a:gd name="connsiteY0" fmla="*/ 6155090 h 6858000"/>
              <a:gd name="connsiteX1" fmla="*/ 4644882 w 5254486"/>
              <a:gd name="connsiteY1" fmla="*/ 6155090 h 6858000"/>
              <a:gd name="connsiteX2" fmla="*/ 4644882 w 5254486"/>
              <a:gd name="connsiteY2" fmla="*/ 6162767 h 6858000"/>
              <a:gd name="connsiteX3" fmla="*/ 4627744 w 5254486"/>
              <a:gd name="connsiteY3" fmla="*/ 6174014 h 6858000"/>
              <a:gd name="connsiteX4" fmla="*/ 4613283 w 5254486"/>
              <a:gd name="connsiteY4" fmla="*/ 6164195 h 6858000"/>
              <a:gd name="connsiteX5" fmla="*/ 4624173 w 5254486"/>
              <a:gd name="connsiteY5" fmla="*/ 6155090 h 6858000"/>
              <a:gd name="connsiteX6" fmla="*/ 4086643 w 5254486"/>
              <a:gd name="connsiteY6" fmla="*/ 6121707 h 6858000"/>
              <a:gd name="connsiteX7" fmla="*/ 4102174 w 5254486"/>
              <a:gd name="connsiteY7" fmla="*/ 6136167 h 6858000"/>
              <a:gd name="connsiteX8" fmla="*/ 4102174 w 5254486"/>
              <a:gd name="connsiteY8" fmla="*/ 6157233 h 6858000"/>
              <a:gd name="connsiteX9" fmla="*/ 4086643 w 5254486"/>
              <a:gd name="connsiteY9" fmla="*/ 6171693 h 6858000"/>
              <a:gd name="connsiteX10" fmla="*/ 4070576 w 5254486"/>
              <a:gd name="connsiteY10" fmla="*/ 6157411 h 6858000"/>
              <a:gd name="connsiteX11" fmla="*/ 4070576 w 5254486"/>
              <a:gd name="connsiteY11" fmla="*/ 6135989 h 6858000"/>
              <a:gd name="connsiteX12" fmla="*/ 4086643 w 5254486"/>
              <a:gd name="connsiteY12" fmla="*/ 6121707 h 6858000"/>
              <a:gd name="connsiteX13" fmla="*/ 3997382 w 5254486"/>
              <a:gd name="connsiteY13" fmla="*/ 6121528 h 6858000"/>
              <a:gd name="connsiteX14" fmla="*/ 4013092 w 5254486"/>
              <a:gd name="connsiteY14" fmla="*/ 6135810 h 6858000"/>
              <a:gd name="connsiteX15" fmla="*/ 4013092 w 5254486"/>
              <a:gd name="connsiteY15" fmla="*/ 6157411 h 6858000"/>
              <a:gd name="connsiteX16" fmla="*/ 3997382 w 5254486"/>
              <a:gd name="connsiteY16" fmla="*/ 6171693 h 6858000"/>
              <a:gd name="connsiteX17" fmla="*/ 3981493 w 5254486"/>
              <a:gd name="connsiteY17" fmla="*/ 6157411 h 6858000"/>
              <a:gd name="connsiteX18" fmla="*/ 3981493 w 5254486"/>
              <a:gd name="connsiteY18" fmla="*/ 6135810 h 6858000"/>
              <a:gd name="connsiteX19" fmla="*/ 3997382 w 5254486"/>
              <a:gd name="connsiteY19" fmla="*/ 6121528 h 6858000"/>
              <a:gd name="connsiteX20" fmla="*/ 4334075 w 5254486"/>
              <a:gd name="connsiteY20" fmla="*/ 6119922 h 6858000"/>
              <a:gd name="connsiteX21" fmla="*/ 4349606 w 5254486"/>
              <a:gd name="connsiteY21" fmla="*/ 6134382 h 6858000"/>
              <a:gd name="connsiteX22" fmla="*/ 4349606 w 5254486"/>
              <a:gd name="connsiteY22" fmla="*/ 6138488 h 6858000"/>
              <a:gd name="connsiteX23" fmla="*/ 4318186 w 5254486"/>
              <a:gd name="connsiteY23" fmla="*/ 6138488 h 6858000"/>
              <a:gd name="connsiteX24" fmla="*/ 4318186 w 5254486"/>
              <a:gd name="connsiteY24" fmla="*/ 6134382 h 6858000"/>
              <a:gd name="connsiteX25" fmla="*/ 4334075 w 5254486"/>
              <a:gd name="connsiteY25" fmla="*/ 6119922 h 6858000"/>
              <a:gd name="connsiteX26" fmla="*/ 4431727 w 5254486"/>
              <a:gd name="connsiteY26" fmla="*/ 6103140 h 6858000"/>
              <a:gd name="connsiteX27" fmla="*/ 4408340 w 5254486"/>
              <a:gd name="connsiteY27" fmla="*/ 6117422 h 6858000"/>
              <a:gd name="connsiteX28" fmla="*/ 4407090 w 5254486"/>
              <a:gd name="connsiteY28" fmla="*/ 6117422 h 6858000"/>
              <a:gd name="connsiteX29" fmla="*/ 4407090 w 5254486"/>
              <a:gd name="connsiteY29" fmla="*/ 6105104 h 6858000"/>
              <a:gd name="connsiteX30" fmla="*/ 4387096 w 5254486"/>
              <a:gd name="connsiteY30" fmla="*/ 6105104 h 6858000"/>
              <a:gd name="connsiteX31" fmla="*/ 4387096 w 5254486"/>
              <a:gd name="connsiteY31" fmla="*/ 6188474 h 6858000"/>
              <a:gd name="connsiteX32" fmla="*/ 4407090 w 5254486"/>
              <a:gd name="connsiteY32" fmla="*/ 6188474 h 6858000"/>
              <a:gd name="connsiteX33" fmla="*/ 4407090 w 5254486"/>
              <a:gd name="connsiteY33" fmla="*/ 6135631 h 6858000"/>
              <a:gd name="connsiteX34" fmla="*/ 4422979 w 5254486"/>
              <a:gd name="connsiteY34" fmla="*/ 6121707 h 6858000"/>
              <a:gd name="connsiteX35" fmla="*/ 4437618 w 5254486"/>
              <a:gd name="connsiteY35" fmla="*/ 6135631 h 6858000"/>
              <a:gd name="connsiteX36" fmla="*/ 4437618 w 5254486"/>
              <a:gd name="connsiteY36" fmla="*/ 6188295 h 6858000"/>
              <a:gd name="connsiteX37" fmla="*/ 4457612 w 5254486"/>
              <a:gd name="connsiteY37" fmla="*/ 6188295 h 6858000"/>
              <a:gd name="connsiteX38" fmla="*/ 4457612 w 5254486"/>
              <a:gd name="connsiteY38" fmla="*/ 6128133 h 6858000"/>
              <a:gd name="connsiteX39" fmla="*/ 4431727 w 5254486"/>
              <a:gd name="connsiteY39" fmla="*/ 6103140 h 6858000"/>
              <a:gd name="connsiteX40" fmla="*/ 3837070 w 5254486"/>
              <a:gd name="connsiteY40" fmla="*/ 6103140 h 6858000"/>
              <a:gd name="connsiteX41" fmla="*/ 3813683 w 5254486"/>
              <a:gd name="connsiteY41" fmla="*/ 6117422 h 6858000"/>
              <a:gd name="connsiteX42" fmla="*/ 3812433 w 5254486"/>
              <a:gd name="connsiteY42" fmla="*/ 6117422 h 6858000"/>
              <a:gd name="connsiteX43" fmla="*/ 3812433 w 5254486"/>
              <a:gd name="connsiteY43" fmla="*/ 6105104 h 6858000"/>
              <a:gd name="connsiteX44" fmla="*/ 3792439 w 5254486"/>
              <a:gd name="connsiteY44" fmla="*/ 6105104 h 6858000"/>
              <a:gd name="connsiteX45" fmla="*/ 3792439 w 5254486"/>
              <a:gd name="connsiteY45" fmla="*/ 6188474 h 6858000"/>
              <a:gd name="connsiteX46" fmla="*/ 3812433 w 5254486"/>
              <a:gd name="connsiteY46" fmla="*/ 6188474 h 6858000"/>
              <a:gd name="connsiteX47" fmla="*/ 3812433 w 5254486"/>
              <a:gd name="connsiteY47" fmla="*/ 6135631 h 6858000"/>
              <a:gd name="connsiteX48" fmla="*/ 3828322 w 5254486"/>
              <a:gd name="connsiteY48" fmla="*/ 6121707 h 6858000"/>
              <a:gd name="connsiteX49" fmla="*/ 3842961 w 5254486"/>
              <a:gd name="connsiteY49" fmla="*/ 6135631 h 6858000"/>
              <a:gd name="connsiteX50" fmla="*/ 3842961 w 5254486"/>
              <a:gd name="connsiteY50" fmla="*/ 6188295 h 6858000"/>
              <a:gd name="connsiteX51" fmla="*/ 3862955 w 5254486"/>
              <a:gd name="connsiteY51" fmla="*/ 6188295 h 6858000"/>
              <a:gd name="connsiteX52" fmla="*/ 3862955 w 5254486"/>
              <a:gd name="connsiteY52" fmla="*/ 6128133 h 6858000"/>
              <a:gd name="connsiteX53" fmla="*/ 3837070 w 5254486"/>
              <a:gd name="connsiteY53" fmla="*/ 6103140 h 6858000"/>
              <a:gd name="connsiteX54" fmla="*/ 4630422 w 5254486"/>
              <a:gd name="connsiteY54" fmla="*/ 6102962 h 6858000"/>
              <a:gd name="connsiteX55" fmla="*/ 4596324 w 5254486"/>
              <a:gd name="connsiteY55" fmla="*/ 6128669 h 6858000"/>
              <a:gd name="connsiteX56" fmla="*/ 4596324 w 5254486"/>
              <a:gd name="connsiteY56" fmla="*/ 6131704 h 6858000"/>
              <a:gd name="connsiteX57" fmla="*/ 4616140 w 5254486"/>
              <a:gd name="connsiteY57" fmla="*/ 6131704 h 6858000"/>
              <a:gd name="connsiteX58" fmla="*/ 4616140 w 5254486"/>
              <a:gd name="connsiteY58" fmla="*/ 6129919 h 6858000"/>
              <a:gd name="connsiteX59" fmla="*/ 4630065 w 5254486"/>
              <a:gd name="connsiteY59" fmla="*/ 6119922 h 6858000"/>
              <a:gd name="connsiteX60" fmla="*/ 4645060 w 5254486"/>
              <a:gd name="connsiteY60" fmla="*/ 6133132 h 6858000"/>
              <a:gd name="connsiteX61" fmla="*/ 4645060 w 5254486"/>
              <a:gd name="connsiteY61" fmla="*/ 6140630 h 6858000"/>
              <a:gd name="connsiteX62" fmla="*/ 4620960 w 5254486"/>
              <a:gd name="connsiteY62" fmla="*/ 6140630 h 6858000"/>
              <a:gd name="connsiteX63" fmla="*/ 4593289 w 5254486"/>
              <a:gd name="connsiteY63" fmla="*/ 6165802 h 6858000"/>
              <a:gd name="connsiteX64" fmla="*/ 4620960 w 5254486"/>
              <a:gd name="connsiteY64" fmla="*/ 6190438 h 6858000"/>
              <a:gd name="connsiteX65" fmla="*/ 4644525 w 5254486"/>
              <a:gd name="connsiteY65" fmla="*/ 6177049 h 6858000"/>
              <a:gd name="connsiteX66" fmla="*/ 4645775 w 5254486"/>
              <a:gd name="connsiteY66" fmla="*/ 6177049 h 6858000"/>
              <a:gd name="connsiteX67" fmla="*/ 4645775 w 5254486"/>
              <a:gd name="connsiteY67" fmla="*/ 6188295 h 6858000"/>
              <a:gd name="connsiteX68" fmla="*/ 4664876 w 5254486"/>
              <a:gd name="connsiteY68" fmla="*/ 6188295 h 6858000"/>
              <a:gd name="connsiteX69" fmla="*/ 4664876 w 5254486"/>
              <a:gd name="connsiteY69" fmla="*/ 6131168 h 6858000"/>
              <a:gd name="connsiteX70" fmla="*/ 4630422 w 5254486"/>
              <a:gd name="connsiteY70" fmla="*/ 6102962 h 6858000"/>
              <a:gd name="connsiteX71" fmla="*/ 4582756 w 5254486"/>
              <a:gd name="connsiteY71" fmla="*/ 6102962 h 6858000"/>
              <a:gd name="connsiteX72" fmla="*/ 4560619 w 5254486"/>
              <a:gd name="connsiteY72" fmla="*/ 6119386 h 6858000"/>
              <a:gd name="connsiteX73" fmla="*/ 4559369 w 5254486"/>
              <a:gd name="connsiteY73" fmla="*/ 6119386 h 6858000"/>
              <a:gd name="connsiteX74" fmla="*/ 4559369 w 5254486"/>
              <a:gd name="connsiteY74" fmla="*/ 6104926 h 6858000"/>
              <a:gd name="connsiteX75" fmla="*/ 4539375 w 5254486"/>
              <a:gd name="connsiteY75" fmla="*/ 6104926 h 6858000"/>
              <a:gd name="connsiteX76" fmla="*/ 4539375 w 5254486"/>
              <a:gd name="connsiteY76" fmla="*/ 6188295 h 6858000"/>
              <a:gd name="connsiteX77" fmla="*/ 4559369 w 5254486"/>
              <a:gd name="connsiteY77" fmla="*/ 6188295 h 6858000"/>
              <a:gd name="connsiteX78" fmla="*/ 4559369 w 5254486"/>
              <a:gd name="connsiteY78" fmla="*/ 6143844 h 6858000"/>
              <a:gd name="connsiteX79" fmla="*/ 4582042 w 5254486"/>
              <a:gd name="connsiteY79" fmla="*/ 6123313 h 6858000"/>
              <a:gd name="connsiteX80" fmla="*/ 4585791 w 5254486"/>
              <a:gd name="connsiteY80" fmla="*/ 6123313 h 6858000"/>
              <a:gd name="connsiteX81" fmla="*/ 4585791 w 5254486"/>
              <a:gd name="connsiteY81" fmla="*/ 6102962 h 6858000"/>
              <a:gd name="connsiteX82" fmla="*/ 4334075 w 5254486"/>
              <a:gd name="connsiteY82" fmla="*/ 6102962 h 6858000"/>
              <a:gd name="connsiteX83" fmla="*/ 4298192 w 5254486"/>
              <a:gd name="connsiteY83" fmla="*/ 6135810 h 6858000"/>
              <a:gd name="connsiteX84" fmla="*/ 4298192 w 5254486"/>
              <a:gd name="connsiteY84" fmla="*/ 6157411 h 6858000"/>
              <a:gd name="connsiteX85" fmla="*/ 4334610 w 5254486"/>
              <a:gd name="connsiteY85" fmla="*/ 6190259 h 6858000"/>
              <a:gd name="connsiteX86" fmla="*/ 4369601 w 5254486"/>
              <a:gd name="connsiteY86" fmla="*/ 6163302 h 6858000"/>
              <a:gd name="connsiteX87" fmla="*/ 4369601 w 5254486"/>
              <a:gd name="connsiteY87" fmla="*/ 6162767 h 6858000"/>
              <a:gd name="connsiteX88" fmla="*/ 4349606 w 5254486"/>
              <a:gd name="connsiteY88" fmla="*/ 6162767 h 6858000"/>
              <a:gd name="connsiteX89" fmla="*/ 4349606 w 5254486"/>
              <a:gd name="connsiteY89" fmla="*/ 6163124 h 6858000"/>
              <a:gd name="connsiteX90" fmla="*/ 4334610 w 5254486"/>
              <a:gd name="connsiteY90" fmla="*/ 6173478 h 6858000"/>
              <a:gd name="connsiteX91" fmla="*/ 4318186 w 5254486"/>
              <a:gd name="connsiteY91" fmla="*/ 6158839 h 6858000"/>
              <a:gd name="connsiteX92" fmla="*/ 4318186 w 5254486"/>
              <a:gd name="connsiteY92" fmla="*/ 6153841 h 6858000"/>
              <a:gd name="connsiteX93" fmla="*/ 4369601 w 5254486"/>
              <a:gd name="connsiteY93" fmla="*/ 6153841 h 6858000"/>
              <a:gd name="connsiteX94" fmla="*/ 4369601 w 5254486"/>
              <a:gd name="connsiteY94" fmla="*/ 6135810 h 6858000"/>
              <a:gd name="connsiteX95" fmla="*/ 4334075 w 5254486"/>
              <a:gd name="connsiteY95" fmla="*/ 6102962 h 6858000"/>
              <a:gd name="connsiteX96" fmla="*/ 4249634 w 5254486"/>
              <a:gd name="connsiteY96" fmla="*/ 6102962 h 6858000"/>
              <a:gd name="connsiteX97" fmla="*/ 4214465 w 5254486"/>
              <a:gd name="connsiteY97" fmla="*/ 6135453 h 6858000"/>
              <a:gd name="connsiteX98" fmla="*/ 4214465 w 5254486"/>
              <a:gd name="connsiteY98" fmla="*/ 6157768 h 6858000"/>
              <a:gd name="connsiteX99" fmla="*/ 4249634 w 5254486"/>
              <a:gd name="connsiteY99" fmla="*/ 6190259 h 6858000"/>
              <a:gd name="connsiteX100" fmla="*/ 4284981 w 5254486"/>
              <a:gd name="connsiteY100" fmla="*/ 6157768 h 6858000"/>
              <a:gd name="connsiteX101" fmla="*/ 4284981 w 5254486"/>
              <a:gd name="connsiteY101" fmla="*/ 6155805 h 6858000"/>
              <a:gd name="connsiteX102" fmla="*/ 4264987 w 5254486"/>
              <a:gd name="connsiteY102" fmla="*/ 6155805 h 6858000"/>
              <a:gd name="connsiteX103" fmla="*/ 4264987 w 5254486"/>
              <a:gd name="connsiteY103" fmla="*/ 6157768 h 6858000"/>
              <a:gd name="connsiteX104" fmla="*/ 4249634 w 5254486"/>
              <a:gd name="connsiteY104" fmla="*/ 6171693 h 6858000"/>
              <a:gd name="connsiteX105" fmla="*/ 4234459 w 5254486"/>
              <a:gd name="connsiteY105" fmla="*/ 6157768 h 6858000"/>
              <a:gd name="connsiteX106" fmla="*/ 4234459 w 5254486"/>
              <a:gd name="connsiteY106" fmla="*/ 6135453 h 6858000"/>
              <a:gd name="connsiteX107" fmla="*/ 4249634 w 5254486"/>
              <a:gd name="connsiteY107" fmla="*/ 6121528 h 6858000"/>
              <a:gd name="connsiteX108" fmla="*/ 4264987 w 5254486"/>
              <a:gd name="connsiteY108" fmla="*/ 6135453 h 6858000"/>
              <a:gd name="connsiteX109" fmla="*/ 4264987 w 5254486"/>
              <a:gd name="connsiteY109" fmla="*/ 6137417 h 6858000"/>
              <a:gd name="connsiteX110" fmla="*/ 4284981 w 5254486"/>
              <a:gd name="connsiteY110" fmla="*/ 6137417 h 6858000"/>
              <a:gd name="connsiteX111" fmla="*/ 4284981 w 5254486"/>
              <a:gd name="connsiteY111" fmla="*/ 6135453 h 6858000"/>
              <a:gd name="connsiteX112" fmla="*/ 4249634 w 5254486"/>
              <a:gd name="connsiteY112" fmla="*/ 6102962 h 6858000"/>
              <a:gd name="connsiteX113" fmla="*/ 4167871 w 5254486"/>
              <a:gd name="connsiteY113" fmla="*/ 6102962 h 6858000"/>
              <a:gd name="connsiteX114" fmla="*/ 4135915 w 5254486"/>
              <a:gd name="connsiteY114" fmla="*/ 6128669 h 6858000"/>
              <a:gd name="connsiteX115" fmla="*/ 4182152 w 5254486"/>
              <a:gd name="connsiteY115" fmla="*/ 6165445 h 6858000"/>
              <a:gd name="connsiteX116" fmla="*/ 4169120 w 5254486"/>
              <a:gd name="connsiteY116" fmla="*/ 6173835 h 6858000"/>
              <a:gd name="connsiteX117" fmla="*/ 4155374 w 5254486"/>
              <a:gd name="connsiteY117" fmla="*/ 6164195 h 6858000"/>
              <a:gd name="connsiteX118" fmla="*/ 4155374 w 5254486"/>
              <a:gd name="connsiteY118" fmla="*/ 6162767 h 6858000"/>
              <a:gd name="connsiteX119" fmla="*/ 4134844 w 5254486"/>
              <a:gd name="connsiteY119" fmla="*/ 6162767 h 6858000"/>
              <a:gd name="connsiteX120" fmla="*/ 4134844 w 5254486"/>
              <a:gd name="connsiteY120" fmla="*/ 6164195 h 6858000"/>
              <a:gd name="connsiteX121" fmla="*/ 4169299 w 5254486"/>
              <a:gd name="connsiteY121" fmla="*/ 6190081 h 6858000"/>
              <a:gd name="connsiteX122" fmla="*/ 4202861 w 5254486"/>
              <a:gd name="connsiteY122" fmla="*/ 6163302 h 6858000"/>
              <a:gd name="connsiteX123" fmla="*/ 4156445 w 5254486"/>
              <a:gd name="connsiteY123" fmla="*/ 6126884 h 6858000"/>
              <a:gd name="connsiteX124" fmla="*/ 4168406 w 5254486"/>
              <a:gd name="connsiteY124" fmla="*/ 6119208 h 6858000"/>
              <a:gd name="connsiteX125" fmla="*/ 4180724 w 5254486"/>
              <a:gd name="connsiteY125" fmla="*/ 6127777 h 6858000"/>
              <a:gd name="connsiteX126" fmla="*/ 4180724 w 5254486"/>
              <a:gd name="connsiteY126" fmla="*/ 6129026 h 6858000"/>
              <a:gd name="connsiteX127" fmla="*/ 4201076 w 5254486"/>
              <a:gd name="connsiteY127" fmla="*/ 6129026 h 6858000"/>
              <a:gd name="connsiteX128" fmla="*/ 4201076 w 5254486"/>
              <a:gd name="connsiteY128" fmla="*/ 6127598 h 6858000"/>
              <a:gd name="connsiteX129" fmla="*/ 4167871 w 5254486"/>
              <a:gd name="connsiteY129" fmla="*/ 6102962 h 6858000"/>
              <a:gd name="connsiteX130" fmla="*/ 4095212 w 5254486"/>
              <a:gd name="connsiteY130" fmla="*/ 6102962 h 6858000"/>
              <a:gd name="connsiteX131" fmla="*/ 4072004 w 5254486"/>
              <a:gd name="connsiteY131" fmla="*/ 6117244 h 6858000"/>
              <a:gd name="connsiteX132" fmla="*/ 4070754 w 5254486"/>
              <a:gd name="connsiteY132" fmla="*/ 6117244 h 6858000"/>
              <a:gd name="connsiteX133" fmla="*/ 4070754 w 5254486"/>
              <a:gd name="connsiteY133" fmla="*/ 6104926 h 6858000"/>
              <a:gd name="connsiteX134" fmla="*/ 4050760 w 5254486"/>
              <a:gd name="connsiteY134" fmla="*/ 6104926 h 6858000"/>
              <a:gd name="connsiteX135" fmla="*/ 4050760 w 5254486"/>
              <a:gd name="connsiteY135" fmla="*/ 6218287 h 6858000"/>
              <a:gd name="connsiteX136" fmla="*/ 4070754 w 5254486"/>
              <a:gd name="connsiteY136" fmla="*/ 6218287 h 6858000"/>
              <a:gd name="connsiteX137" fmla="*/ 4070754 w 5254486"/>
              <a:gd name="connsiteY137" fmla="*/ 6175977 h 6858000"/>
              <a:gd name="connsiteX138" fmla="*/ 4072004 w 5254486"/>
              <a:gd name="connsiteY138" fmla="*/ 6175977 h 6858000"/>
              <a:gd name="connsiteX139" fmla="*/ 4095212 w 5254486"/>
              <a:gd name="connsiteY139" fmla="*/ 6190259 h 6858000"/>
              <a:gd name="connsiteX140" fmla="*/ 4122169 w 5254486"/>
              <a:gd name="connsiteY140" fmla="*/ 6162945 h 6858000"/>
              <a:gd name="connsiteX141" fmla="*/ 4122169 w 5254486"/>
              <a:gd name="connsiteY141" fmla="*/ 6130276 h 6858000"/>
              <a:gd name="connsiteX142" fmla="*/ 4095212 w 5254486"/>
              <a:gd name="connsiteY142" fmla="*/ 6102962 h 6858000"/>
              <a:gd name="connsiteX143" fmla="*/ 3997382 w 5254486"/>
              <a:gd name="connsiteY143" fmla="*/ 6102962 h 6858000"/>
              <a:gd name="connsiteX144" fmla="*/ 3961499 w 5254486"/>
              <a:gd name="connsiteY144" fmla="*/ 6135810 h 6858000"/>
              <a:gd name="connsiteX145" fmla="*/ 3961499 w 5254486"/>
              <a:gd name="connsiteY145" fmla="*/ 6157411 h 6858000"/>
              <a:gd name="connsiteX146" fmla="*/ 3997382 w 5254486"/>
              <a:gd name="connsiteY146" fmla="*/ 6190259 h 6858000"/>
              <a:gd name="connsiteX147" fmla="*/ 4033086 w 5254486"/>
              <a:gd name="connsiteY147" fmla="*/ 6157411 h 6858000"/>
              <a:gd name="connsiteX148" fmla="*/ 4033086 w 5254486"/>
              <a:gd name="connsiteY148" fmla="*/ 6135810 h 6858000"/>
              <a:gd name="connsiteX149" fmla="*/ 3997382 w 5254486"/>
              <a:gd name="connsiteY149" fmla="*/ 6102962 h 6858000"/>
              <a:gd name="connsiteX150" fmla="*/ 4485104 w 5254486"/>
              <a:gd name="connsiteY150" fmla="*/ 6083146 h 6858000"/>
              <a:gd name="connsiteX151" fmla="*/ 4485104 w 5254486"/>
              <a:gd name="connsiteY151" fmla="*/ 6098677 h 6858000"/>
              <a:gd name="connsiteX152" fmla="*/ 4479035 w 5254486"/>
              <a:gd name="connsiteY152" fmla="*/ 6104926 h 6858000"/>
              <a:gd name="connsiteX153" fmla="*/ 4469573 w 5254486"/>
              <a:gd name="connsiteY153" fmla="*/ 6104926 h 6858000"/>
              <a:gd name="connsiteX154" fmla="*/ 4469573 w 5254486"/>
              <a:gd name="connsiteY154" fmla="*/ 6122778 h 6858000"/>
              <a:gd name="connsiteX155" fmla="*/ 4483676 w 5254486"/>
              <a:gd name="connsiteY155" fmla="*/ 6122778 h 6858000"/>
              <a:gd name="connsiteX156" fmla="*/ 4483676 w 5254486"/>
              <a:gd name="connsiteY156" fmla="*/ 6165445 h 6858000"/>
              <a:gd name="connsiteX157" fmla="*/ 4508134 w 5254486"/>
              <a:gd name="connsiteY157" fmla="*/ 6188295 h 6858000"/>
              <a:gd name="connsiteX158" fmla="*/ 4522058 w 5254486"/>
              <a:gd name="connsiteY158" fmla="*/ 6188295 h 6858000"/>
              <a:gd name="connsiteX159" fmla="*/ 4522058 w 5254486"/>
              <a:gd name="connsiteY159" fmla="*/ 6169729 h 6858000"/>
              <a:gd name="connsiteX160" fmla="*/ 4513311 w 5254486"/>
              <a:gd name="connsiteY160" fmla="*/ 6169729 h 6858000"/>
              <a:gd name="connsiteX161" fmla="*/ 4503671 w 5254486"/>
              <a:gd name="connsiteY161" fmla="*/ 6160267 h 6858000"/>
              <a:gd name="connsiteX162" fmla="*/ 4503671 w 5254486"/>
              <a:gd name="connsiteY162" fmla="*/ 6122778 h 6858000"/>
              <a:gd name="connsiteX163" fmla="*/ 4503671 w 5254486"/>
              <a:gd name="connsiteY163" fmla="*/ 6122599 h 6858000"/>
              <a:gd name="connsiteX164" fmla="*/ 4523130 w 5254486"/>
              <a:gd name="connsiteY164" fmla="*/ 6122599 h 6858000"/>
              <a:gd name="connsiteX165" fmla="*/ 4523130 w 5254486"/>
              <a:gd name="connsiteY165" fmla="*/ 6104747 h 6858000"/>
              <a:gd name="connsiteX166" fmla="*/ 4503849 w 5254486"/>
              <a:gd name="connsiteY166" fmla="*/ 6104747 h 6858000"/>
              <a:gd name="connsiteX167" fmla="*/ 4503849 w 5254486"/>
              <a:gd name="connsiteY167" fmla="*/ 6083146 h 6858000"/>
              <a:gd name="connsiteX168" fmla="*/ 3747987 w 5254486"/>
              <a:gd name="connsiteY168" fmla="*/ 6076541 h 6858000"/>
              <a:gd name="connsiteX169" fmla="*/ 3747987 w 5254486"/>
              <a:gd name="connsiteY169" fmla="*/ 6188296 h 6858000"/>
              <a:gd name="connsiteX170" fmla="*/ 3769231 w 5254486"/>
              <a:gd name="connsiteY170" fmla="*/ 6188296 h 6858000"/>
              <a:gd name="connsiteX171" fmla="*/ 3769231 w 5254486"/>
              <a:gd name="connsiteY171" fmla="*/ 6076541 h 6858000"/>
              <a:gd name="connsiteX172" fmla="*/ 4013984 w 5254486"/>
              <a:gd name="connsiteY172" fmla="*/ 6072256 h 6858000"/>
              <a:gd name="connsiteX173" fmla="*/ 4002559 w 5254486"/>
              <a:gd name="connsiteY173" fmla="*/ 6083503 h 6858000"/>
              <a:gd name="connsiteX174" fmla="*/ 4013984 w 5254486"/>
              <a:gd name="connsiteY174" fmla="*/ 6094928 h 6858000"/>
              <a:gd name="connsiteX175" fmla="*/ 4025231 w 5254486"/>
              <a:gd name="connsiteY175" fmla="*/ 6083503 h 6858000"/>
              <a:gd name="connsiteX176" fmla="*/ 4013984 w 5254486"/>
              <a:gd name="connsiteY176" fmla="*/ 6072256 h 6858000"/>
              <a:gd name="connsiteX177" fmla="*/ 3980958 w 5254486"/>
              <a:gd name="connsiteY177" fmla="*/ 6072256 h 6858000"/>
              <a:gd name="connsiteX178" fmla="*/ 3969711 w 5254486"/>
              <a:gd name="connsiteY178" fmla="*/ 6083503 h 6858000"/>
              <a:gd name="connsiteX179" fmla="*/ 3980958 w 5254486"/>
              <a:gd name="connsiteY179" fmla="*/ 6094928 h 6858000"/>
              <a:gd name="connsiteX180" fmla="*/ 3992205 w 5254486"/>
              <a:gd name="connsiteY180" fmla="*/ 6083503 h 6858000"/>
              <a:gd name="connsiteX181" fmla="*/ 3980958 w 5254486"/>
              <a:gd name="connsiteY181" fmla="*/ 6072256 h 6858000"/>
              <a:gd name="connsiteX182" fmla="*/ 4683442 w 5254486"/>
              <a:gd name="connsiteY182" fmla="*/ 6071542 h 6858000"/>
              <a:gd name="connsiteX183" fmla="*/ 4683442 w 5254486"/>
              <a:gd name="connsiteY183" fmla="*/ 6165980 h 6858000"/>
              <a:gd name="connsiteX184" fmla="*/ 4707185 w 5254486"/>
              <a:gd name="connsiteY184" fmla="*/ 6188295 h 6858000"/>
              <a:gd name="connsiteX185" fmla="*/ 4717183 w 5254486"/>
              <a:gd name="connsiteY185" fmla="*/ 6188295 h 6858000"/>
              <a:gd name="connsiteX186" fmla="*/ 4717183 w 5254486"/>
              <a:gd name="connsiteY186" fmla="*/ 6169729 h 6858000"/>
              <a:gd name="connsiteX187" fmla="*/ 4712541 w 5254486"/>
              <a:gd name="connsiteY187" fmla="*/ 6169729 h 6858000"/>
              <a:gd name="connsiteX188" fmla="*/ 4703436 w 5254486"/>
              <a:gd name="connsiteY188" fmla="*/ 6160803 h 6858000"/>
              <a:gd name="connsiteX189" fmla="*/ 4703436 w 5254486"/>
              <a:gd name="connsiteY189" fmla="*/ 6071542 h 6858000"/>
              <a:gd name="connsiteX190" fmla="*/ 3882771 w 5254486"/>
              <a:gd name="connsiteY190" fmla="*/ 6071542 h 6858000"/>
              <a:gd name="connsiteX191" fmla="*/ 3882771 w 5254486"/>
              <a:gd name="connsiteY191" fmla="*/ 6188295 h 6858000"/>
              <a:gd name="connsiteX192" fmla="*/ 3902765 w 5254486"/>
              <a:gd name="connsiteY192" fmla="*/ 6188295 h 6858000"/>
              <a:gd name="connsiteX193" fmla="*/ 3902765 w 5254486"/>
              <a:gd name="connsiteY193" fmla="*/ 6163659 h 6858000"/>
              <a:gd name="connsiteX194" fmla="*/ 3912406 w 5254486"/>
              <a:gd name="connsiteY194" fmla="*/ 6153127 h 6858000"/>
              <a:gd name="connsiteX195" fmla="*/ 3933114 w 5254486"/>
              <a:gd name="connsiteY195" fmla="*/ 6188295 h 6858000"/>
              <a:gd name="connsiteX196" fmla="*/ 3956679 w 5254486"/>
              <a:gd name="connsiteY196" fmla="*/ 6188295 h 6858000"/>
              <a:gd name="connsiteX197" fmla="*/ 3925438 w 5254486"/>
              <a:gd name="connsiteY197" fmla="*/ 6138666 h 6858000"/>
              <a:gd name="connsiteX198" fmla="*/ 3956144 w 5254486"/>
              <a:gd name="connsiteY198" fmla="*/ 6104926 h 6858000"/>
              <a:gd name="connsiteX199" fmla="*/ 3932579 w 5254486"/>
              <a:gd name="connsiteY199" fmla="*/ 6104926 h 6858000"/>
              <a:gd name="connsiteX200" fmla="*/ 3904194 w 5254486"/>
              <a:gd name="connsiteY200" fmla="*/ 6137774 h 6858000"/>
              <a:gd name="connsiteX201" fmla="*/ 3902765 w 5254486"/>
              <a:gd name="connsiteY201" fmla="*/ 6137774 h 6858000"/>
              <a:gd name="connsiteX202" fmla="*/ 3902765 w 5254486"/>
              <a:gd name="connsiteY202" fmla="*/ 6071542 h 6858000"/>
              <a:gd name="connsiteX203" fmla="*/ 4265522 w 5254486"/>
              <a:gd name="connsiteY203" fmla="*/ 5922119 h 6858000"/>
              <a:gd name="connsiteX204" fmla="*/ 4252490 w 5254486"/>
              <a:gd name="connsiteY204" fmla="*/ 5935151 h 6858000"/>
              <a:gd name="connsiteX205" fmla="*/ 4265344 w 5254486"/>
              <a:gd name="connsiteY205" fmla="*/ 5948183 h 6858000"/>
              <a:gd name="connsiteX206" fmla="*/ 4268378 w 5254486"/>
              <a:gd name="connsiteY206" fmla="*/ 5948183 h 6858000"/>
              <a:gd name="connsiteX207" fmla="*/ 4268378 w 5254486"/>
              <a:gd name="connsiteY207" fmla="*/ 5972462 h 6858000"/>
              <a:gd name="connsiteX208" fmla="*/ 4294443 w 5254486"/>
              <a:gd name="connsiteY208" fmla="*/ 5972462 h 6858000"/>
              <a:gd name="connsiteX209" fmla="*/ 4294443 w 5254486"/>
              <a:gd name="connsiteY209" fmla="*/ 5935151 h 6858000"/>
              <a:gd name="connsiteX210" fmla="*/ 4290694 w 5254486"/>
              <a:gd name="connsiteY210" fmla="*/ 5925868 h 6858000"/>
              <a:gd name="connsiteX211" fmla="*/ 4281589 w 5254486"/>
              <a:gd name="connsiteY211" fmla="*/ 5922119 h 6858000"/>
              <a:gd name="connsiteX212" fmla="*/ 3836355 w 5254486"/>
              <a:gd name="connsiteY212" fmla="*/ 5922119 h 6858000"/>
              <a:gd name="connsiteX213" fmla="*/ 3823323 w 5254486"/>
              <a:gd name="connsiteY213" fmla="*/ 5935151 h 6858000"/>
              <a:gd name="connsiteX214" fmla="*/ 3836177 w 5254486"/>
              <a:gd name="connsiteY214" fmla="*/ 5948183 h 6858000"/>
              <a:gd name="connsiteX215" fmla="*/ 3839211 w 5254486"/>
              <a:gd name="connsiteY215" fmla="*/ 5948183 h 6858000"/>
              <a:gd name="connsiteX216" fmla="*/ 3839211 w 5254486"/>
              <a:gd name="connsiteY216" fmla="*/ 5972462 h 6858000"/>
              <a:gd name="connsiteX217" fmla="*/ 3865276 w 5254486"/>
              <a:gd name="connsiteY217" fmla="*/ 5972462 h 6858000"/>
              <a:gd name="connsiteX218" fmla="*/ 3865276 w 5254486"/>
              <a:gd name="connsiteY218" fmla="*/ 5935151 h 6858000"/>
              <a:gd name="connsiteX219" fmla="*/ 3861527 w 5254486"/>
              <a:gd name="connsiteY219" fmla="*/ 5925868 h 6858000"/>
              <a:gd name="connsiteX220" fmla="*/ 3852422 w 5254486"/>
              <a:gd name="connsiteY220" fmla="*/ 5922119 h 6858000"/>
              <a:gd name="connsiteX221" fmla="*/ 4220713 w 5254486"/>
              <a:gd name="connsiteY221" fmla="*/ 5845354 h 6858000"/>
              <a:gd name="connsiteX222" fmla="*/ 4167870 w 5254486"/>
              <a:gd name="connsiteY222" fmla="*/ 5918548 h 6858000"/>
              <a:gd name="connsiteX223" fmla="*/ 4230889 w 5254486"/>
              <a:gd name="connsiteY223" fmla="*/ 5972284 h 6858000"/>
              <a:gd name="connsiteX224" fmla="*/ 4241243 w 5254486"/>
              <a:gd name="connsiteY224" fmla="*/ 5971569 h 6858000"/>
              <a:gd name="connsiteX225" fmla="*/ 4251954 w 5254486"/>
              <a:gd name="connsiteY225" fmla="*/ 5956574 h 6858000"/>
              <a:gd name="connsiteX226" fmla="*/ 4236959 w 5254486"/>
              <a:gd name="connsiteY226" fmla="*/ 5945862 h 6858000"/>
              <a:gd name="connsiteX227" fmla="*/ 4193578 w 5254486"/>
              <a:gd name="connsiteY227" fmla="*/ 5914621 h 6858000"/>
              <a:gd name="connsiteX228" fmla="*/ 4224819 w 5254486"/>
              <a:gd name="connsiteY228" fmla="*/ 5871240 h 6858000"/>
              <a:gd name="connsiteX229" fmla="*/ 4268200 w 5254486"/>
              <a:gd name="connsiteY229" fmla="*/ 5902481 h 6858000"/>
              <a:gd name="connsiteX230" fmla="*/ 4283196 w 5254486"/>
              <a:gd name="connsiteY230" fmla="*/ 5913193 h 6858000"/>
              <a:gd name="connsiteX231" fmla="*/ 4293907 w 5254486"/>
              <a:gd name="connsiteY231" fmla="*/ 5898197 h 6858000"/>
              <a:gd name="connsiteX232" fmla="*/ 4220713 w 5254486"/>
              <a:gd name="connsiteY232" fmla="*/ 5845354 h 6858000"/>
              <a:gd name="connsiteX233" fmla="*/ 4098604 w 5254486"/>
              <a:gd name="connsiteY233" fmla="*/ 5845354 h 6858000"/>
              <a:gd name="connsiteX234" fmla="*/ 4025410 w 5254486"/>
              <a:gd name="connsiteY234" fmla="*/ 5898197 h 6858000"/>
              <a:gd name="connsiteX235" fmla="*/ 4078253 w 5254486"/>
              <a:gd name="connsiteY235" fmla="*/ 5971391 h 6858000"/>
              <a:gd name="connsiteX236" fmla="*/ 4088607 w 5254486"/>
              <a:gd name="connsiteY236" fmla="*/ 5972284 h 6858000"/>
              <a:gd name="connsiteX237" fmla="*/ 4125740 w 5254486"/>
              <a:gd name="connsiteY237" fmla="*/ 5960144 h 6858000"/>
              <a:gd name="connsiteX238" fmla="*/ 4151447 w 5254486"/>
              <a:gd name="connsiteY238" fmla="*/ 5918548 h 6858000"/>
              <a:gd name="connsiteX239" fmla="*/ 4140736 w 5254486"/>
              <a:gd name="connsiteY239" fmla="*/ 5903553 h 6858000"/>
              <a:gd name="connsiteX240" fmla="*/ 4125740 w 5254486"/>
              <a:gd name="connsiteY240" fmla="*/ 5914264 h 6858000"/>
              <a:gd name="connsiteX241" fmla="*/ 4110565 w 5254486"/>
              <a:gd name="connsiteY241" fmla="*/ 5938900 h 6858000"/>
              <a:gd name="connsiteX242" fmla="*/ 4082359 w 5254486"/>
              <a:gd name="connsiteY242" fmla="*/ 5945505 h 6858000"/>
              <a:gd name="connsiteX243" fmla="*/ 4051118 w 5254486"/>
              <a:gd name="connsiteY243" fmla="*/ 5902124 h 6858000"/>
              <a:gd name="connsiteX244" fmla="*/ 4094498 w 5254486"/>
              <a:gd name="connsiteY244" fmla="*/ 5870883 h 6858000"/>
              <a:gd name="connsiteX245" fmla="*/ 4109316 w 5254486"/>
              <a:gd name="connsiteY245" fmla="*/ 5860172 h 6858000"/>
              <a:gd name="connsiteX246" fmla="*/ 4098604 w 5254486"/>
              <a:gd name="connsiteY246" fmla="*/ 5845354 h 6858000"/>
              <a:gd name="connsiteX247" fmla="*/ 3955250 w 5254486"/>
              <a:gd name="connsiteY247" fmla="*/ 5845354 h 6858000"/>
              <a:gd name="connsiteX248" fmla="*/ 3882056 w 5254486"/>
              <a:gd name="connsiteY248" fmla="*/ 5898197 h 6858000"/>
              <a:gd name="connsiteX249" fmla="*/ 3934899 w 5254486"/>
              <a:gd name="connsiteY249" fmla="*/ 5971391 h 6858000"/>
              <a:gd name="connsiteX250" fmla="*/ 3945253 w 5254486"/>
              <a:gd name="connsiteY250" fmla="*/ 5972284 h 6858000"/>
              <a:gd name="connsiteX251" fmla="*/ 3982207 w 5254486"/>
              <a:gd name="connsiteY251" fmla="*/ 5960144 h 6858000"/>
              <a:gd name="connsiteX252" fmla="*/ 4007914 w 5254486"/>
              <a:gd name="connsiteY252" fmla="*/ 5918548 h 6858000"/>
              <a:gd name="connsiteX253" fmla="*/ 3997203 w 5254486"/>
              <a:gd name="connsiteY253" fmla="*/ 5903553 h 6858000"/>
              <a:gd name="connsiteX254" fmla="*/ 3982207 w 5254486"/>
              <a:gd name="connsiteY254" fmla="*/ 5914264 h 6858000"/>
              <a:gd name="connsiteX255" fmla="*/ 3967033 w 5254486"/>
              <a:gd name="connsiteY255" fmla="*/ 5938900 h 6858000"/>
              <a:gd name="connsiteX256" fmla="*/ 3938826 w 5254486"/>
              <a:gd name="connsiteY256" fmla="*/ 5945505 h 6858000"/>
              <a:gd name="connsiteX257" fmla="*/ 3907585 w 5254486"/>
              <a:gd name="connsiteY257" fmla="*/ 5902124 h 6858000"/>
              <a:gd name="connsiteX258" fmla="*/ 3950966 w 5254486"/>
              <a:gd name="connsiteY258" fmla="*/ 5870883 h 6858000"/>
              <a:gd name="connsiteX259" fmla="*/ 3965962 w 5254486"/>
              <a:gd name="connsiteY259" fmla="*/ 5860172 h 6858000"/>
              <a:gd name="connsiteX260" fmla="*/ 3955250 w 5254486"/>
              <a:gd name="connsiteY260" fmla="*/ 5845354 h 6858000"/>
              <a:gd name="connsiteX261" fmla="*/ 3791368 w 5254486"/>
              <a:gd name="connsiteY261" fmla="*/ 5845354 h 6858000"/>
              <a:gd name="connsiteX262" fmla="*/ 3738525 w 5254486"/>
              <a:gd name="connsiteY262" fmla="*/ 5918548 h 6858000"/>
              <a:gd name="connsiteX263" fmla="*/ 3801544 w 5254486"/>
              <a:gd name="connsiteY263" fmla="*/ 5972284 h 6858000"/>
              <a:gd name="connsiteX264" fmla="*/ 3811898 w 5254486"/>
              <a:gd name="connsiteY264" fmla="*/ 5971569 h 6858000"/>
              <a:gd name="connsiteX265" fmla="*/ 3822609 w 5254486"/>
              <a:gd name="connsiteY265" fmla="*/ 5956574 h 6858000"/>
              <a:gd name="connsiteX266" fmla="*/ 3807613 w 5254486"/>
              <a:gd name="connsiteY266" fmla="*/ 5945862 h 6858000"/>
              <a:gd name="connsiteX267" fmla="*/ 3764233 w 5254486"/>
              <a:gd name="connsiteY267" fmla="*/ 5914621 h 6858000"/>
              <a:gd name="connsiteX268" fmla="*/ 3795474 w 5254486"/>
              <a:gd name="connsiteY268" fmla="*/ 5871240 h 6858000"/>
              <a:gd name="connsiteX269" fmla="*/ 3838855 w 5254486"/>
              <a:gd name="connsiteY269" fmla="*/ 5902481 h 6858000"/>
              <a:gd name="connsiteX270" fmla="*/ 3853851 w 5254486"/>
              <a:gd name="connsiteY270" fmla="*/ 5913193 h 6858000"/>
              <a:gd name="connsiteX271" fmla="*/ 3864562 w 5254486"/>
              <a:gd name="connsiteY271" fmla="*/ 5898197 h 6858000"/>
              <a:gd name="connsiteX272" fmla="*/ 3791368 w 5254486"/>
              <a:gd name="connsiteY272" fmla="*/ 5845354 h 6858000"/>
              <a:gd name="connsiteX273" fmla="*/ 4126275 w 5254486"/>
              <a:gd name="connsiteY273" fmla="*/ 5811079 h 6858000"/>
              <a:gd name="connsiteX274" fmla="*/ 4125918 w 5254486"/>
              <a:gd name="connsiteY274" fmla="*/ 5813757 h 6858000"/>
              <a:gd name="connsiteX275" fmla="*/ 4125918 w 5254486"/>
              <a:gd name="connsiteY275" fmla="*/ 5868563 h 6858000"/>
              <a:gd name="connsiteX276" fmla="*/ 4122883 w 5254486"/>
              <a:gd name="connsiteY276" fmla="*/ 5868563 h 6858000"/>
              <a:gd name="connsiteX277" fmla="*/ 4109851 w 5254486"/>
              <a:gd name="connsiteY277" fmla="*/ 5881595 h 6858000"/>
              <a:gd name="connsiteX278" fmla="*/ 4122883 w 5254486"/>
              <a:gd name="connsiteY278" fmla="*/ 5894627 h 6858000"/>
              <a:gd name="connsiteX279" fmla="*/ 4138950 w 5254486"/>
              <a:gd name="connsiteY279" fmla="*/ 5894627 h 6858000"/>
              <a:gd name="connsiteX280" fmla="*/ 4148055 w 5254486"/>
              <a:gd name="connsiteY280" fmla="*/ 5890878 h 6858000"/>
              <a:gd name="connsiteX281" fmla="*/ 4151804 w 5254486"/>
              <a:gd name="connsiteY281" fmla="*/ 5881595 h 6858000"/>
              <a:gd name="connsiteX282" fmla="*/ 4151804 w 5254486"/>
              <a:gd name="connsiteY282" fmla="*/ 5813757 h 6858000"/>
              <a:gd name="connsiteX283" fmla="*/ 4151447 w 5254486"/>
              <a:gd name="connsiteY283" fmla="*/ 5811079 h 6858000"/>
              <a:gd name="connsiteX284" fmla="*/ 3982922 w 5254486"/>
              <a:gd name="connsiteY284" fmla="*/ 5811079 h 6858000"/>
              <a:gd name="connsiteX285" fmla="*/ 3982565 w 5254486"/>
              <a:gd name="connsiteY285" fmla="*/ 5813757 h 6858000"/>
              <a:gd name="connsiteX286" fmla="*/ 3982565 w 5254486"/>
              <a:gd name="connsiteY286" fmla="*/ 5868563 h 6858000"/>
              <a:gd name="connsiteX287" fmla="*/ 3979530 w 5254486"/>
              <a:gd name="connsiteY287" fmla="*/ 5868563 h 6858000"/>
              <a:gd name="connsiteX288" fmla="*/ 3966498 w 5254486"/>
              <a:gd name="connsiteY288" fmla="*/ 5881595 h 6858000"/>
              <a:gd name="connsiteX289" fmla="*/ 3979530 w 5254486"/>
              <a:gd name="connsiteY289" fmla="*/ 5894627 h 6858000"/>
              <a:gd name="connsiteX290" fmla="*/ 3995597 w 5254486"/>
              <a:gd name="connsiteY290" fmla="*/ 5894627 h 6858000"/>
              <a:gd name="connsiteX291" fmla="*/ 4004702 w 5254486"/>
              <a:gd name="connsiteY291" fmla="*/ 5890878 h 6858000"/>
              <a:gd name="connsiteX292" fmla="*/ 4008451 w 5254486"/>
              <a:gd name="connsiteY292" fmla="*/ 5881595 h 6858000"/>
              <a:gd name="connsiteX293" fmla="*/ 4008451 w 5254486"/>
              <a:gd name="connsiteY293" fmla="*/ 5813757 h 6858000"/>
              <a:gd name="connsiteX294" fmla="*/ 4008094 w 5254486"/>
              <a:gd name="connsiteY294" fmla="*/ 5811079 h 6858000"/>
              <a:gd name="connsiteX295" fmla="*/ 0 w 5254486"/>
              <a:gd name="connsiteY295" fmla="*/ 0 h 6858000"/>
              <a:gd name="connsiteX296" fmla="*/ 5254486 w 5254486"/>
              <a:gd name="connsiteY296" fmla="*/ 0 h 6858000"/>
              <a:gd name="connsiteX297" fmla="*/ 5254486 w 5254486"/>
              <a:gd name="connsiteY297" fmla="*/ 6858000 h 6858000"/>
              <a:gd name="connsiteX298" fmla="*/ 0 w 5254486"/>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8000">
                <a:moveTo>
                  <a:pt x="4624173" y="6155090"/>
                </a:moveTo>
                <a:lnTo>
                  <a:pt x="4644882" y="6155090"/>
                </a:lnTo>
                <a:lnTo>
                  <a:pt x="4644882" y="6162767"/>
                </a:lnTo>
                <a:cubicBezTo>
                  <a:pt x="4644882" y="6169729"/>
                  <a:pt x="4637920" y="6174192"/>
                  <a:pt x="4627744" y="6174014"/>
                </a:cubicBezTo>
                <a:cubicBezTo>
                  <a:pt x="4618818" y="6174014"/>
                  <a:pt x="4613283" y="6170265"/>
                  <a:pt x="4613283" y="6164195"/>
                </a:cubicBezTo>
                <a:cubicBezTo>
                  <a:pt x="4613283" y="6158839"/>
                  <a:pt x="4617747" y="6155090"/>
                  <a:pt x="4624173" y="6155090"/>
                </a:cubicBezTo>
                <a:close/>
                <a:moveTo>
                  <a:pt x="4086643" y="6121707"/>
                </a:moveTo>
                <a:cubicBezTo>
                  <a:pt x="4095926" y="6121707"/>
                  <a:pt x="4102174" y="6127419"/>
                  <a:pt x="4102174" y="6136167"/>
                </a:cubicBezTo>
                <a:lnTo>
                  <a:pt x="4102174" y="6157233"/>
                </a:lnTo>
                <a:cubicBezTo>
                  <a:pt x="4102174" y="6165802"/>
                  <a:pt x="4095926" y="6171693"/>
                  <a:pt x="4086643" y="6171693"/>
                </a:cubicBezTo>
                <a:cubicBezTo>
                  <a:pt x="4077003" y="6171693"/>
                  <a:pt x="4070576" y="6165266"/>
                  <a:pt x="4070576" y="6157411"/>
                </a:cubicBezTo>
                <a:lnTo>
                  <a:pt x="4070576" y="6135989"/>
                </a:lnTo>
                <a:cubicBezTo>
                  <a:pt x="4070576" y="6128134"/>
                  <a:pt x="4077181" y="6121707"/>
                  <a:pt x="4086643" y="6121707"/>
                </a:cubicBezTo>
                <a:close/>
                <a:moveTo>
                  <a:pt x="3997382" y="6121528"/>
                </a:moveTo>
                <a:cubicBezTo>
                  <a:pt x="4006844" y="6121528"/>
                  <a:pt x="4013092" y="6127062"/>
                  <a:pt x="4013092" y="6135810"/>
                </a:cubicBezTo>
                <a:lnTo>
                  <a:pt x="4013092" y="6157411"/>
                </a:lnTo>
                <a:cubicBezTo>
                  <a:pt x="4013092" y="6166159"/>
                  <a:pt x="4007022" y="6171693"/>
                  <a:pt x="3997382" y="6171693"/>
                </a:cubicBezTo>
                <a:cubicBezTo>
                  <a:pt x="3987742" y="6171693"/>
                  <a:pt x="3981493" y="6166159"/>
                  <a:pt x="3981493" y="6157411"/>
                </a:cubicBezTo>
                <a:lnTo>
                  <a:pt x="3981493" y="6135810"/>
                </a:lnTo>
                <a:cubicBezTo>
                  <a:pt x="3981493" y="6127241"/>
                  <a:pt x="3987920" y="6121528"/>
                  <a:pt x="3997382" y="6121528"/>
                </a:cubicBezTo>
                <a:close/>
                <a:moveTo>
                  <a:pt x="4334075" y="6119922"/>
                </a:moveTo>
                <a:cubicBezTo>
                  <a:pt x="4343358" y="6119922"/>
                  <a:pt x="4349606" y="6125456"/>
                  <a:pt x="4349606" y="6134382"/>
                </a:cubicBezTo>
                <a:lnTo>
                  <a:pt x="4349606" y="6138488"/>
                </a:lnTo>
                <a:lnTo>
                  <a:pt x="4318186" y="6138488"/>
                </a:lnTo>
                <a:lnTo>
                  <a:pt x="4318186" y="6134382"/>
                </a:lnTo>
                <a:cubicBezTo>
                  <a:pt x="4318186" y="6125456"/>
                  <a:pt x="4324435" y="6119743"/>
                  <a:pt x="4334075" y="6119922"/>
                </a:cubicBezTo>
                <a:close/>
                <a:moveTo>
                  <a:pt x="4431727" y="6103140"/>
                </a:moveTo>
                <a:cubicBezTo>
                  <a:pt x="4420301" y="6103140"/>
                  <a:pt x="4411554" y="6109032"/>
                  <a:pt x="4408340" y="6117422"/>
                </a:cubicBezTo>
                <a:lnTo>
                  <a:pt x="4407090" y="6117422"/>
                </a:lnTo>
                <a:lnTo>
                  <a:pt x="4407090" y="6105104"/>
                </a:lnTo>
                <a:lnTo>
                  <a:pt x="4387096" y="6105104"/>
                </a:lnTo>
                <a:lnTo>
                  <a:pt x="4387096" y="6188474"/>
                </a:lnTo>
                <a:lnTo>
                  <a:pt x="4407090" y="6188474"/>
                </a:lnTo>
                <a:lnTo>
                  <a:pt x="4407090" y="6135631"/>
                </a:lnTo>
                <a:cubicBezTo>
                  <a:pt x="4407090" y="6128133"/>
                  <a:pt x="4413517" y="6121707"/>
                  <a:pt x="4422979" y="6121707"/>
                </a:cubicBezTo>
                <a:cubicBezTo>
                  <a:pt x="4431727" y="6121707"/>
                  <a:pt x="4437618" y="6127062"/>
                  <a:pt x="4437618" y="6135631"/>
                </a:cubicBezTo>
                <a:lnTo>
                  <a:pt x="4437618" y="6188295"/>
                </a:lnTo>
                <a:lnTo>
                  <a:pt x="4457612" y="6188295"/>
                </a:lnTo>
                <a:lnTo>
                  <a:pt x="4457612" y="6128133"/>
                </a:lnTo>
                <a:cubicBezTo>
                  <a:pt x="4457612" y="6112959"/>
                  <a:pt x="4447079" y="6102962"/>
                  <a:pt x="4431727" y="6103140"/>
                </a:cubicBezTo>
                <a:close/>
                <a:moveTo>
                  <a:pt x="3837070" y="6103140"/>
                </a:moveTo>
                <a:cubicBezTo>
                  <a:pt x="3825644" y="6103140"/>
                  <a:pt x="3816897" y="6109032"/>
                  <a:pt x="3813683" y="6117422"/>
                </a:cubicBezTo>
                <a:lnTo>
                  <a:pt x="3812433" y="6117422"/>
                </a:lnTo>
                <a:lnTo>
                  <a:pt x="3812433" y="6105104"/>
                </a:lnTo>
                <a:lnTo>
                  <a:pt x="3792439" y="6105104"/>
                </a:lnTo>
                <a:lnTo>
                  <a:pt x="3792439" y="6188474"/>
                </a:lnTo>
                <a:lnTo>
                  <a:pt x="3812433" y="6188474"/>
                </a:lnTo>
                <a:lnTo>
                  <a:pt x="3812433" y="6135631"/>
                </a:lnTo>
                <a:cubicBezTo>
                  <a:pt x="3812433" y="6128133"/>
                  <a:pt x="3818860" y="6121707"/>
                  <a:pt x="3828322" y="6121707"/>
                </a:cubicBezTo>
                <a:cubicBezTo>
                  <a:pt x="3837070" y="6121707"/>
                  <a:pt x="3842961" y="6127062"/>
                  <a:pt x="3842961" y="6135631"/>
                </a:cubicBezTo>
                <a:lnTo>
                  <a:pt x="3842961" y="6188295"/>
                </a:lnTo>
                <a:lnTo>
                  <a:pt x="3862955" y="6188295"/>
                </a:lnTo>
                <a:lnTo>
                  <a:pt x="3862955" y="6128133"/>
                </a:lnTo>
                <a:cubicBezTo>
                  <a:pt x="3862955" y="6112959"/>
                  <a:pt x="3852422" y="6102962"/>
                  <a:pt x="3837070" y="6103140"/>
                </a:cubicBezTo>
                <a:close/>
                <a:moveTo>
                  <a:pt x="4630422" y="6102962"/>
                </a:moveTo>
                <a:cubicBezTo>
                  <a:pt x="4610249" y="6102962"/>
                  <a:pt x="4596324" y="6113138"/>
                  <a:pt x="4596324" y="6128669"/>
                </a:cubicBezTo>
                <a:lnTo>
                  <a:pt x="4596324" y="6131704"/>
                </a:lnTo>
                <a:lnTo>
                  <a:pt x="4616140" y="6131704"/>
                </a:lnTo>
                <a:lnTo>
                  <a:pt x="4616140" y="6129919"/>
                </a:lnTo>
                <a:cubicBezTo>
                  <a:pt x="4616140" y="6123849"/>
                  <a:pt x="4622031" y="6119922"/>
                  <a:pt x="4630065" y="6119922"/>
                </a:cubicBezTo>
                <a:cubicBezTo>
                  <a:pt x="4639348" y="6119922"/>
                  <a:pt x="4645060" y="6125099"/>
                  <a:pt x="4645060" y="6133132"/>
                </a:cubicBezTo>
                <a:lnTo>
                  <a:pt x="4645060" y="6140630"/>
                </a:lnTo>
                <a:lnTo>
                  <a:pt x="4620960" y="6140630"/>
                </a:lnTo>
                <a:cubicBezTo>
                  <a:pt x="4604357" y="6140630"/>
                  <a:pt x="4593289" y="6150627"/>
                  <a:pt x="4593289" y="6165802"/>
                </a:cubicBezTo>
                <a:cubicBezTo>
                  <a:pt x="4593289" y="6180619"/>
                  <a:pt x="4604357" y="6190438"/>
                  <a:pt x="4620960" y="6190438"/>
                </a:cubicBezTo>
                <a:cubicBezTo>
                  <a:pt x="4632564" y="6190438"/>
                  <a:pt x="4640954" y="6185261"/>
                  <a:pt x="4644525" y="6177049"/>
                </a:cubicBezTo>
                <a:lnTo>
                  <a:pt x="4645775" y="6177049"/>
                </a:lnTo>
                <a:lnTo>
                  <a:pt x="4645775" y="6188295"/>
                </a:lnTo>
                <a:lnTo>
                  <a:pt x="4664876" y="6188295"/>
                </a:lnTo>
                <a:lnTo>
                  <a:pt x="4664876" y="6131168"/>
                </a:lnTo>
                <a:cubicBezTo>
                  <a:pt x="4664876" y="6114030"/>
                  <a:pt x="4651487" y="6102962"/>
                  <a:pt x="4630422" y="6102962"/>
                </a:cubicBezTo>
                <a:close/>
                <a:moveTo>
                  <a:pt x="4582756" y="6102962"/>
                </a:moveTo>
                <a:cubicBezTo>
                  <a:pt x="4571688" y="6102962"/>
                  <a:pt x="4563654" y="6109032"/>
                  <a:pt x="4560619" y="6119386"/>
                </a:cubicBezTo>
                <a:lnTo>
                  <a:pt x="4559369" y="6119386"/>
                </a:lnTo>
                <a:lnTo>
                  <a:pt x="4559369" y="6104926"/>
                </a:lnTo>
                <a:lnTo>
                  <a:pt x="4539375" y="6104926"/>
                </a:lnTo>
                <a:lnTo>
                  <a:pt x="4539375" y="6188295"/>
                </a:lnTo>
                <a:lnTo>
                  <a:pt x="4559369" y="6188295"/>
                </a:lnTo>
                <a:lnTo>
                  <a:pt x="4559369" y="6143844"/>
                </a:lnTo>
                <a:cubicBezTo>
                  <a:pt x="4559369" y="6132418"/>
                  <a:pt x="4567760" y="6123313"/>
                  <a:pt x="4582042" y="6123313"/>
                </a:cubicBezTo>
                <a:lnTo>
                  <a:pt x="4585791" y="6123313"/>
                </a:lnTo>
                <a:lnTo>
                  <a:pt x="4585791" y="6102962"/>
                </a:lnTo>
                <a:close/>
                <a:moveTo>
                  <a:pt x="4334075" y="6102962"/>
                </a:moveTo>
                <a:cubicBezTo>
                  <a:pt x="4312295" y="6102962"/>
                  <a:pt x="4298192" y="6115994"/>
                  <a:pt x="4298192" y="6135810"/>
                </a:cubicBezTo>
                <a:lnTo>
                  <a:pt x="4298192" y="6157411"/>
                </a:lnTo>
                <a:cubicBezTo>
                  <a:pt x="4298192" y="6177227"/>
                  <a:pt x="4312652" y="6190259"/>
                  <a:pt x="4334610" y="6190259"/>
                </a:cubicBezTo>
                <a:cubicBezTo>
                  <a:pt x="4355498" y="6190259"/>
                  <a:pt x="4369601" y="6179548"/>
                  <a:pt x="4369601" y="6163302"/>
                </a:cubicBezTo>
                <a:lnTo>
                  <a:pt x="4369601" y="6162767"/>
                </a:lnTo>
                <a:lnTo>
                  <a:pt x="4349606" y="6162767"/>
                </a:lnTo>
                <a:lnTo>
                  <a:pt x="4349606" y="6163124"/>
                </a:lnTo>
                <a:cubicBezTo>
                  <a:pt x="4349606" y="6169372"/>
                  <a:pt x="4343537" y="6173478"/>
                  <a:pt x="4334610" y="6173478"/>
                </a:cubicBezTo>
                <a:cubicBezTo>
                  <a:pt x="4324435" y="6173478"/>
                  <a:pt x="4318186" y="6167765"/>
                  <a:pt x="4318186" y="6158839"/>
                </a:cubicBezTo>
                <a:lnTo>
                  <a:pt x="4318186" y="6153841"/>
                </a:lnTo>
                <a:lnTo>
                  <a:pt x="4369601" y="6153841"/>
                </a:lnTo>
                <a:lnTo>
                  <a:pt x="4369601" y="6135810"/>
                </a:lnTo>
                <a:cubicBezTo>
                  <a:pt x="4369601" y="6115994"/>
                  <a:pt x="4355498" y="6102962"/>
                  <a:pt x="4334075" y="6102962"/>
                </a:cubicBezTo>
                <a:close/>
                <a:moveTo>
                  <a:pt x="4249634" y="6102962"/>
                </a:moveTo>
                <a:cubicBezTo>
                  <a:pt x="4228390" y="6102962"/>
                  <a:pt x="4214465" y="6115816"/>
                  <a:pt x="4214465" y="6135453"/>
                </a:cubicBezTo>
                <a:lnTo>
                  <a:pt x="4214465" y="6157768"/>
                </a:lnTo>
                <a:cubicBezTo>
                  <a:pt x="4214465" y="6177584"/>
                  <a:pt x="4228390" y="6190259"/>
                  <a:pt x="4249634" y="6190259"/>
                </a:cubicBezTo>
                <a:cubicBezTo>
                  <a:pt x="4271056" y="6190259"/>
                  <a:pt x="4284981" y="6177406"/>
                  <a:pt x="4284981" y="6157768"/>
                </a:cubicBezTo>
                <a:lnTo>
                  <a:pt x="4284981" y="6155805"/>
                </a:lnTo>
                <a:lnTo>
                  <a:pt x="4264987" y="6155805"/>
                </a:lnTo>
                <a:lnTo>
                  <a:pt x="4264987" y="6157768"/>
                </a:lnTo>
                <a:cubicBezTo>
                  <a:pt x="4264987" y="6166159"/>
                  <a:pt x="4258738" y="6171693"/>
                  <a:pt x="4249634" y="6171693"/>
                </a:cubicBezTo>
                <a:cubicBezTo>
                  <a:pt x="4240529" y="6171693"/>
                  <a:pt x="4234459" y="6166337"/>
                  <a:pt x="4234459" y="6157768"/>
                </a:cubicBezTo>
                <a:lnTo>
                  <a:pt x="4234459" y="6135453"/>
                </a:lnTo>
                <a:cubicBezTo>
                  <a:pt x="4234459" y="6127062"/>
                  <a:pt x="4240529" y="6121528"/>
                  <a:pt x="4249634" y="6121528"/>
                </a:cubicBezTo>
                <a:cubicBezTo>
                  <a:pt x="4258738" y="6121528"/>
                  <a:pt x="4264987" y="6126884"/>
                  <a:pt x="4264987" y="6135453"/>
                </a:cubicBezTo>
                <a:lnTo>
                  <a:pt x="4264987" y="6137417"/>
                </a:lnTo>
                <a:lnTo>
                  <a:pt x="4284981" y="6137417"/>
                </a:lnTo>
                <a:lnTo>
                  <a:pt x="4284981" y="6135453"/>
                </a:lnTo>
                <a:cubicBezTo>
                  <a:pt x="4284981" y="6115816"/>
                  <a:pt x="4271056" y="6102962"/>
                  <a:pt x="4249634" y="6102962"/>
                </a:cubicBezTo>
                <a:close/>
                <a:moveTo>
                  <a:pt x="4167871" y="6102962"/>
                </a:moveTo>
                <a:cubicBezTo>
                  <a:pt x="4148769" y="6102962"/>
                  <a:pt x="4135915" y="6112067"/>
                  <a:pt x="4135915" y="6128669"/>
                </a:cubicBezTo>
                <a:cubicBezTo>
                  <a:pt x="4135915" y="6160268"/>
                  <a:pt x="4182152" y="6150449"/>
                  <a:pt x="4182152" y="6165445"/>
                </a:cubicBezTo>
                <a:cubicBezTo>
                  <a:pt x="4182152" y="6170443"/>
                  <a:pt x="4177332" y="6173835"/>
                  <a:pt x="4169120" y="6173835"/>
                </a:cubicBezTo>
                <a:cubicBezTo>
                  <a:pt x="4160551" y="6173835"/>
                  <a:pt x="4155374" y="6170086"/>
                  <a:pt x="4155374" y="6164195"/>
                </a:cubicBezTo>
                <a:lnTo>
                  <a:pt x="4155374" y="6162767"/>
                </a:lnTo>
                <a:lnTo>
                  <a:pt x="4134844" y="6162767"/>
                </a:lnTo>
                <a:lnTo>
                  <a:pt x="4134844" y="6164195"/>
                </a:lnTo>
                <a:cubicBezTo>
                  <a:pt x="4134844" y="6179548"/>
                  <a:pt x="4148233" y="6190259"/>
                  <a:pt x="4169299" y="6190081"/>
                </a:cubicBezTo>
                <a:cubicBezTo>
                  <a:pt x="4189829" y="6190081"/>
                  <a:pt x="4202861" y="6180083"/>
                  <a:pt x="4202861" y="6163302"/>
                </a:cubicBezTo>
                <a:cubicBezTo>
                  <a:pt x="4202861" y="6131168"/>
                  <a:pt x="4156445" y="6141701"/>
                  <a:pt x="4156445" y="6126884"/>
                </a:cubicBezTo>
                <a:cubicBezTo>
                  <a:pt x="4156445" y="6122242"/>
                  <a:pt x="4160908" y="6119208"/>
                  <a:pt x="4168406" y="6119208"/>
                </a:cubicBezTo>
                <a:cubicBezTo>
                  <a:pt x="4175904" y="6119208"/>
                  <a:pt x="4180724" y="6122599"/>
                  <a:pt x="4180724" y="6127777"/>
                </a:cubicBezTo>
                <a:lnTo>
                  <a:pt x="4180724" y="6129026"/>
                </a:lnTo>
                <a:lnTo>
                  <a:pt x="4201076" y="6129026"/>
                </a:lnTo>
                <a:lnTo>
                  <a:pt x="4201076" y="6127598"/>
                </a:lnTo>
                <a:cubicBezTo>
                  <a:pt x="4201076" y="6113138"/>
                  <a:pt x="4188222" y="6102962"/>
                  <a:pt x="4167871" y="6102962"/>
                </a:cubicBezTo>
                <a:close/>
                <a:moveTo>
                  <a:pt x="4095212" y="6102962"/>
                </a:moveTo>
                <a:cubicBezTo>
                  <a:pt x="4083787" y="6102962"/>
                  <a:pt x="4075218" y="6108853"/>
                  <a:pt x="4072004" y="6117244"/>
                </a:cubicBezTo>
                <a:lnTo>
                  <a:pt x="4070754" y="6117244"/>
                </a:lnTo>
                <a:lnTo>
                  <a:pt x="4070754" y="6104926"/>
                </a:lnTo>
                <a:lnTo>
                  <a:pt x="4050760" y="6104926"/>
                </a:lnTo>
                <a:lnTo>
                  <a:pt x="4050760" y="6218287"/>
                </a:lnTo>
                <a:lnTo>
                  <a:pt x="4070754" y="6218287"/>
                </a:lnTo>
                <a:lnTo>
                  <a:pt x="4070754" y="6175977"/>
                </a:lnTo>
                <a:lnTo>
                  <a:pt x="4072004" y="6175977"/>
                </a:lnTo>
                <a:cubicBezTo>
                  <a:pt x="4075218" y="6184189"/>
                  <a:pt x="4083787" y="6190259"/>
                  <a:pt x="4095212" y="6190259"/>
                </a:cubicBezTo>
                <a:cubicBezTo>
                  <a:pt x="4111100" y="6190259"/>
                  <a:pt x="4122169" y="6179369"/>
                  <a:pt x="4122169" y="6162945"/>
                </a:cubicBezTo>
                <a:lnTo>
                  <a:pt x="4122169" y="6130276"/>
                </a:lnTo>
                <a:cubicBezTo>
                  <a:pt x="4122169" y="6114030"/>
                  <a:pt x="4111100" y="6102962"/>
                  <a:pt x="4095212" y="6102962"/>
                </a:cubicBezTo>
                <a:close/>
                <a:moveTo>
                  <a:pt x="3997382" y="6102962"/>
                </a:moveTo>
                <a:cubicBezTo>
                  <a:pt x="3975781" y="6102962"/>
                  <a:pt x="3961499" y="6115994"/>
                  <a:pt x="3961499" y="6135810"/>
                </a:cubicBezTo>
                <a:lnTo>
                  <a:pt x="3961499" y="6157411"/>
                </a:lnTo>
                <a:cubicBezTo>
                  <a:pt x="3961499" y="6177405"/>
                  <a:pt x="3975781" y="6190259"/>
                  <a:pt x="3997382" y="6190259"/>
                </a:cubicBezTo>
                <a:cubicBezTo>
                  <a:pt x="4018983" y="6190259"/>
                  <a:pt x="4033086" y="6177227"/>
                  <a:pt x="4033086" y="6157411"/>
                </a:cubicBezTo>
                <a:lnTo>
                  <a:pt x="4033086" y="6135810"/>
                </a:lnTo>
                <a:cubicBezTo>
                  <a:pt x="4033086" y="6115994"/>
                  <a:pt x="4018983" y="6102962"/>
                  <a:pt x="3997382" y="6102962"/>
                </a:cubicBezTo>
                <a:close/>
                <a:moveTo>
                  <a:pt x="4485104" y="6083146"/>
                </a:moveTo>
                <a:lnTo>
                  <a:pt x="4485104" y="6098677"/>
                </a:lnTo>
                <a:cubicBezTo>
                  <a:pt x="4485104" y="6102783"/>
                  <a:pt x="4482784" y="6104926"/>
                  <a:pt x="4479035" y="6104926"/>
                </a:cubicBezTo>
                <a:lnTo>
                  <a:pt x="4469573" y="6104926"/>
                </a:lnTo>
                <a:lnTo>
                  <a:pt x="4469573" y="6122778"/>
                </a:lnTo>
                <a:lnTo>
                  <a:pt x="4483676" y="6122778"/>
                </a:lnTo>
                <a:lnTo>
                  <a:pt x="4483676" y="6165445"/>
                </a:lnTo>
                <a:cubicBezTo>
                  <a:pt x="4483676" y="6179369"/>
                  <a:pt x="4493495" y="6188295"/>
                  <a:pt x="4508134" y="6188295"/>
                </a:cubicBezTo>
                <a:lnTo>
                  <a:pt x="4522058" y="6188295"/>
                </a:lnTo>
                <a:lnTo>
                  <a:pt x="4522058" y="6169729"/>
                </a:lnTo>
                <a:lnTo>
                  <a:pt x="4513311" y="6169729"/>
                </a:lnTo>
                <a:cubicBezTo>
                  <a:pt x="4507420" y="6169729"/>
                  <a:pt x="4503671" y="6166337"/>
                  <a:pt x="4503671" y="6160267"/>
                </a:cubicBezTo>
                <a:lnTo>
                  <a:pt x="4503671" y="6122778"/>
                </a:lnTo>
                <a:lnTo>
                  <a:pt x="4503671" y="6122599"/>
                </a:lnTo>
                <a:lnTo>
                  <a:pt x="4523130" y="6122599"/>
                </a:lnTo>
                <a:lnTo>
                  <a:pt x="4523130" y="6104747"/>
                </a:lnTo>
                <a:lnTo>
                  <a:pt x="4503849" y="6104747"/>
                </a:lnTo>
                <a:lnTo>
                  <a:pt x="4503849" y="6083146"/>
                </a:lnTo>
                <a:close/>
                <a:moveTo>
                  <a:pt x="3747987" y="6076541"/>
                </a:moveTo>
                <a:lnTo>
                  <a:pt x="3747987" y="6188296"/>
                </a:lnTo>
                <a:lnTo>
                  <a:pt x="3769231" y="6188296"/>
                </a:lnTo>
                <a:lnTo>
                  <a:pt x="3769231" y="6076541"/>
                </a:lnTo>
                <a:close/>
                <a:moveTo>
                  <a:pt x="4013984" y="6072256"/>
                </a:moveTo>
                <a:cubicBezTo>
                  <a:pt x="4007022" y="6072256"/>
                  <a:pt x="4002559" y="6076898"/>
                  <a:pt x="4002559" y="6083503"/>
                </a:cubicBezTo>
                <a:cubicBezTo>
                  <a:pt x="4002559" y="6090287"/>
                  <a:pt x="4007022" y="6094750"/>
                  <a:pt x="4013984" y="6094928"/>
                </a:cubicBezTo>
                <a:cubicBezTo>
                  <a:pt x="4020768" y="6094928"/>
                  <a:pt x="4025231" y="6090287"/>
                  <a:pt x="4025231" y="6083503"/>
                </a:cubicBezTo>
                <a:cubicBezTo>
                  <a:pt x="4025231" y="6076719"/>
                  <a:pt x="4020590" y="6072256"/>
                  <a:pt x="4013984" y="6072256"/>
                </a:cubicBezTo>
                <a:close/>
                <a:moveTo>
                  <a:pt x="3980958" y="6072256"/>
                </a:moveTo>
                <a:cubicBezTo>
                  <a:pt x="3974174" y="6072256"/>
                  <a:pt x="3969711" y="6076898"/>
                  <a:pt x="3969711" y="6083503"/>
                </a:cubicBezTo>
                <a:cubicBezTo>
                  <a:pt x="3969711" y="6090287"/>
                  <a:pt x="3974174" y="6094750"/>
                  <a:pt x="3980958" y="6094928"/>
                </a:cubicBezTo>
                <a:cubicBezTo>
                  <a:pt x="3987920" y="6094928"/>
                  <a:pt x="3992205" y="6090287"/>
                  <a:pt x="3992205" y="6083503"/>
                </a:cubicBezTo>
                <a:cubicBezTo>
                  <a:pt x="3992205" y="6076719"/>
                  <a:pt x="3987742" y="6072256"/>
                  <a:pt x="3980958" y="6072256"/>
                </a:cubicBezTo>
                <a:close/>
                <a:moveTo>
                  <a:pt x="4683442" y="6071542"/>
                </a:moveTo>
                <a:lnTo>
                  <a:pt x="4683442" y="6165980"/>
                </a:lnTo>
                <a:cubicBezTo>
                  <a:pt x="4683442" y="6179548"/>
                  <a:pt x="4692904" y="6188295"/>
                  <a:pt x="4707185" y="6188295"/>
                </a:cubicBezTo>
                <a:lnTo>
                  <a:pt x="4717183" y="6188295"/>
                </a:lnTo>
                <a:lnTo>
                  <a:pt x="4717183" y="6169729"/>
                </a:lnTo>
                <a:lnTo>
                  <a:pt x="4712541" y="6169729"/>
                </a:lnTo>
                <a:cubicBezTo>
                  <a:pt x="4707007" y="6169729"/>
                  <a:pt x="4703436" y="6166516"/>
                  <a:pt x="4703436" y="6160803"/>
                </a:cubicBezTo>
                <a:lnTo>
                  <a:pt x="4703436" y="6071542"/>
                </a:lnTo>
                <a:close/>
                <a:moveTo>
                  <a:pt x="3882771" y="6071542"/>
                </a:moveTo>
                <a:lnTo>
                  <a:pt x="3882771" y="6188295"/>
                </a:lnTo>
                <a:lnTo>
                  <a:pt x="3902765" y="6188295"/>
                </a:lnTo>
                <a:lnTo>
                  <a:pt x="3902765" y="6163659"/>
                </a:lnTo>
                <a:lnTo>
                  <a:pt x="3912406" y="6153127"/>
                </a:lnTo>
                <a:lnTo>
                  <a:pt x="3933114" y="6188295"/>
                </a:lnTo>
                <a:lnTo>
                  <a:pt x="3956679" y="6188295"/>
                </a:lnTo>
                <a:lnTo>
                  <a:pt x="3925438" y="6138666"/>
                </a:lnTo>
                <a:lnTo>
                  <a:pt x="3956144" y="6104926"/>
                </a:lnTo>
                <a:lnTo>
                  <a:pt x="3932579" y="6104926"/>
                </a:lnTo>
                <a:lnTo>
                  <a:pt x="3904194" y="6137774"/>
                </a:lnTo>
                <a:lnTo>
                  <a:pt x="3902765" y="6137774"/>
                </a:lnTo>
                <a:lnTo>
                  <a:pt x="3902765" y="6071542"/>
                </a:lnTo>
                <a:close/>
                <a:moveTo>
                  <a:pt x="4265522" y="5922119"/>
                </a:moveTo>
                <a:cubicBezTo>
                  <a:pt x="4258381" y="5922119"/>
                  <a:pt x="4252490" y="5928010"/>
                  <a:pt x="4252490" y="5935151"/>
                </a:cubicBezTo>
                <a:cubicBezTo>
                  <a:pt x="4252490" y="5942470"/>
                  <a:pt x="4258203" y="5948183"/>
                  <a:pt x="4265344" y="5948183"/>
                </a:cubicBezTo>
                <a:lnTo>
                  <a:pt x="4268378" y="5948183"/>
                </a:lnTo>
                <a:lnTo>
                  <a:pt x="4268378" y="5972462"/>
                </a:lnTo>
                <a:lnTo>
                  <a:pt x="4294443" y="5972462"/>
                </a:lnTo>
                <a:lnTo>
                  <a:pt x="4294443" y="5935151"/>
                </a:lnTo>
                <a:cubicBezTo>
                  <a:pt x="4294443" y="5931759"/>
                  <a:pt x="4293015" y="5928367"/>
                  <a:pt x="4290694" y="5925868"/>
                </a:cubicBezTo>
                <a:cubicBezTo>
                  <a:pt x="4288194" y="5923369"/>
                  <a:pt x="4284981" y="5922119"/>
                  <a:pt x="4281589" y="5922119"/>
                </a:cubicBezTo>
                <a:close/>
                <a:moveTo>
                  <a:pt x="3836355" y="5922119"/>
                </a:moveTo>
                <a:cubicBezTo>
                  <a:pt x="3829214" y="5922119"/>
                  <a:pt x="3823323" y="5928010"/>
                  <a:pt x="3823323" y="5935151"/>
                </a:cubicBezTo>
                <a:cubicBezTo>
                  <a:pt x="3823144" y="5942470"/>
                  <a:pt x="3829036" y="5948183"/>
                  <a:pt x="3836177" y="5948183"/>
                </a:cubicBezTo>
                <a:lnTo>
                  <a:pt x="3839211" y="5948183"/>
                </a:lnTo>
                <a:lnTo>
                  <a:pt x="3839211" y="5972462"/>
                </a:lnTo>
                <a:lnTo>
                  <a:pt x="3865276" y="5972462"/>
                </a:lnTo>
                <a:lnTo>
                  <a:pt x="3865276" y="5935151"/>
                </a:lnTo>
                <a:cubicBezTo>
                  <a:pt x="3865276" y="5931759"/>
                  <a:pt x="3863847" y="5928367"/>
                  <a:pt x="3861527" y="5925868"/>
                </a:cubicBezTo>
                <a:cubicBezTo>
                  <a:pt x="3859027" y="5923369"/>
                  <a:pt x="3855814" y="5922119"/>
                  <a:pt x="3852422" y="5922119"/>
                </a:cubicBezTo>
                <a:close/>
                <a:moveTo>
                  <a:pt x="4220713" y="5845354"/>
                </a:moveTo>
                <a:cubicBezTo>
                  <a:pt x="4185901" y="5850889"/>
                  <a:pt x="4162336" y="5883737"/>
                  <a:pt x="4167870" y="5918548"/>
                </a:cubicBezTo>
                <a:cubicBezTo>
                  <a:pt x="4172869" y="5949968"/>
                  <a:pt x="4200183" y="5972284"/>
                  <a:pt x="4230889" y="5972284"/>
                </a:cubicBezTo>
                <a:cubicBezTo>
                  <a:pt x="4234281" y="5972284"/>
                  <a:pt x="4237673" y="5972105"/>
                  <a:pt x="4241243" y="5971569"/>
                </a:cubicBezTo>
                <a:cubicBezTo>
                  <a:pt x="4248205" y="5970320"/>
                  <a:pt x="4253025" y="5963714"/>
                  <a:pt x="4251954" y="5956574"/>
                </a:cubicBezTo>
                <a:cubicBezTo>
                  <a:pt x="4250705" y="5949611"/>
                  <a:pt x="4244099" y="5944791"/>
                  <a:pt x="4236959" y="5945862"/>
                </a:cubicBezTo>
                <a:cubicBezTo>
                  <a:pt x="4216428" y="5949254"/>
                  <a:pt x="4196970" y="5935151"/>
                  <a:pt x="4193578" y="5914621"/>
                </a:cubicBezTo>
                <a:cubicBezTo>
                  <a:pt x="4190186" y="5894091"/>
                  <a:pt x="4204289" y="5874632"/>
                  <a:pt x="4224819" y="5871240"/>
                </a:cubicBezTo>
                <a:cubicBezTo>
                  <a:pt x="4245349" y="5867848"/>
                  <a:pt x="4264808" y="5881951"/>
                  <a:pt x="4268200" y="5902481"/>
                </a:cubicBezTo>
                <a:cubicBezTo>
                  <a:pt x="4269449" y="5909444"/>
                  <a:pt x="4276055" y="5914264"/>
                  <a:pt x="4283196" y="5913193"/>
                </a:cubicBezTo>
                <a:cubicBezTo>
                  <a:pt x="4290158" y="5911943"/>
                  <a:pt x="4294978" y="5905338"/>
                  <a:pt x="4293907" y="5898197"/>
                </a:cubicBezTo>
                <a:cubicBezTo>
                  <a:pt x="4288373" y="5863385"/>
                  <a:pt x="4255525" y="5839820"/>
                  <a:pt x="4220713" y="5845354"/>
                </a:cubicBezTo>
                <a:close/>
                <a:moveTo>
                  <a:pt x="4098604" y="5845354"/>
                </a:moveTo>
                <a:cubicBezTo>
                  <a:pt x="4063793" y="5839820"/>
                  <a:pt x="4030945" y="5863385"/>
                  <a:pt x="4025410" y="5898197"/>
                </a:cubicBezTo>
                <a:cubicBezTo>
                  <a:pt x="4019876" y="5933009"/>
                  <a:pt x="4043441" y="5965857"/>
                  <a:pt x="4078253" y="5971391"/>
                </a:cubicBezTo>
                <a:cubicBezTo>
                  <a:pt x="4081823" y="5971926"/>
                  <a:pt x="4085215" y="5972284"/>
                  <a:pt x="4088607" y="5972284"/>
                </a:cubicBezTo>
                <a:cubicBezTo>
                  <a:pt x="4101818" y="5972284"/>
                  <a:pt x="4114850" y="5968178"/>
                  <a:pt x="4125740" y="5960144"/>
                </a:cubicBezTo>
                <a:cubicBezTo>
                  <a:pt x="4139665" y="5950147"/>
                  <a:pt x="4148769" y="5935330"/>
                  <a:pt x="4151447" y="5918548"/>
                </a:cubicBezTo>
                <a:cubicBezTo>
                  <a:pt x="4152697" y="5911408"/>
                  <a:pt x="4147877" y="5904624"/>
                  <a:pt x="4140736" y="5903553"/>
                </a:cubicBezTo>
                <a:cubicBezTo>
                  <a:pt x="4133595" y="5902303"/>
                  <a:pt x="4126811" y="5907123"/>
                  <a:pt x="4125740" y="5914264"/>
                </a:cubicBezTo>
                <a:cubicBezTo>
                  <a:pt x="4124133" y="5924261"/>
                  <a:pt x="4118777" y="5933009"/>
                  <a:pt x="4110565" y="5938900"/>
                </a:cubicBezTo>
                <a:cubicBezTo>
                  <a:pt x="4102353" y="5944791"/>
                  <a:pt x="4092356" y="5947112"/>
                  <a:pt x="4082359" y="5945505"/>
                </a:cubicBezTo>
                <a:cubicBezTo>
                  <a:pt x="4061829" y="5942113"/>
                  <a:pt x="4047726" y="5922654"/>
                  <a:pt x="4051118" y="5902124"/>
                </a:cubicBezTo>
                <a:cubicBezTo>
                  <a:pt x="4054510" y="5881594"/>
                  <a:pt x="4073790" y="5867491"/>
                  <a:pt x="4094498" y="5870883"/>
                </a:cubicBezTo>
                <a:cubicBezTo>
                  <a:pt x="4101461" y="5872133"/>
                  <a:pt x="4108245" y="5867313"/>
                  <a:pt x="4109316" y="5860172"/>
                </a:cubicBezTo>
                <a:cubicBezTo>
                  <a:pt x="4110565" y="5853209"/>
                  <a:pt x="4105745" y="5846426"/>
                  <a:pt x="4098604" y="5845354"/>
                </a:cubicBezTo>
                <a:close/>
                <a:moveTo>
                  <a:pt x="3955250" y="5845354"/>
                </a:moveTo>
                <a:cubicBezTo>
                  <a:pt x="3920617" y="5839820"/>
                  <a:pt x="3887591" y="5863385"/>
                  <a:pt x="3882056" y="5898197"/>
                </a:cubicBezTo>
                <a:cubicBezTo>
                  <a:pt x="3876522" y="5933009"/>
                  <a:pt x="3900087" y="5965857"/>
                  <a:pt x="3934899" y="5971391"/>
                </a:cubicBezTo>
                <a:cubicBezTo>
                  <a:pt x="3938291" y="5971926"/>
                  <a:pt x="3941861" y="5972284"/>
                  <a:pt x="3945253" y="5972284"/>
                </a:cubicBezTo>
                <a:cubicBezTo>
                  <a:pt x="3958464" y="5972284"/>
                  <a:pt x="3971317" y="5968178"/>
                  <a:pt x="3982207" y="5960144"/>
                </a:cubicBezTo>
                <a:cubicBezTo>
                  <a:pt x="3996132" y="5950147"/>
                  <a:pt x="4005237" y="5935330"/>
                  <a:pt x="4007914" y="5918548"/>
                </a:cubicBezTo>
                <a:cubicBezTo>
                  <a:pt x="4009164" y="5911408"/>
                  <a:pt x="4004344" y="5904624"/>
                  <a:pt x="3997203" y="5903553"/>
                </a:cubicBezTo>
                <a:cubicBezTo>
                  <a:pt x="3990062" y="5902303"/>
                  <a:pt x="3983278" y="5907123"/>
                  <a:pt x="3982207" y="5914264"/>
                </a:cubicBezTo>
                <a:cubicBezTo>
                  <a:pt x="3980601" y="5924261"/>
                  <a:pt x="3975245" y="5933009"/>
                  <a:pt x="3967033" y="5938900"/>
                </a:cubicBezTo>
                <a:cubicBezTo>
                  <a:pt x="3958821" y="5944791"/>
                  <a:pt x="3948824" y="5947112"/>
                  <a:pt x="3938826" y="5945505"/>
                </a:cubicBezTo>
                <a:cubicBezTo>
                  <a:pt x="3918296" y="5942113"/>
                  <a:pt x="3904193" y="5922654"/>
                  <a:pt x="3907585" y="5902124"/>
                </a:cubicBezTo>
                <a:cubicBezTo>
                  <a:pt x="3910977" y="5881594"/>
                  <a:pt x="3930436" y="5867491"/>
                  <a:pt x="3950966" y="5870883"/>
                </a:cubicBezTo>
                <a:cubicBezTo>
                  <a:pt x="3958107" y="5872133"/>
                  <a:pt x="3964891" y="5867313"/>
                  <a:pt x="3965962" y="5860172"/>
                </a:cubicBezTo>
                <a:cubicBezTo>
                  <a:pt x="3967211" y="5853209"/>
                  <a:pt x="3962391" y="5846426"/>
                  <a:pt x="3955250" y="5845354"/>
                </a:cubicBezTo>
                <a:close/>
                <a:moveTo>
                  <a:pt x="3791368" y="5845354"/>
                </a:moveTo>
                <a:cubicBezTo>
                  <a:pt x="3756556" y="5850889"/>
                  <a:pt x="3732991" y="5883737"/>
                  <a:pt x="3738525" y="5918548"/>
                </a:cubicBezTo>
                <a:cubicBezTo>
                  <a:pt x="3743524" y="5949968"/>
                  <a:pt x="3770838" y="5972284"/>
                  <a:pt x="3801544" y="5972284"/>
                </a:cubicBezTo>
                <a:cubicBezTo>
                  <a:pt x="3804936" y="5972284"/>
                  <a:pt x="3808328" y="5972105"/>
                  <a:pt x="3811898" y="5971569"/>
                </a:cubicBezTo>
                <a:cubicBezTo>
                  <a:pt x="3818860" y="5970320"/>
                  <a:pt x="3823680" y="5963714"/>
                  <a:pt x="3822609" y="5956574"/>
                </a:cubicBezTo>
                <a:cubicBezTo>
                  <a:pt x="3821360" y="5949611"/>
                  <a:pt x="3814754" y="5944791"/>
                  <a:pt x="3807613" y="5945862"/>
                </a:cubicBezTo>
                <a:cubicBezTo>
                  <a:pt x="3787083" y="5949254"/>
                  <a:pt x="3767625" y="5935151"/>
                  <a:pt x="3764233" y="5914621"/>
                </a:cubicBezTo>
                <a:cubicBezTo>
                  <a:pt x="3760841" y="5894091"/>
                  <a:pt x="3774944" y="5874632"/>
                  <a:pt x="3795474" y="5871240"/>
                </a:cubicBezTo>
                <a:cubicBezTo>
                  <a:pt x="3816004" y="5867848"/>
                  <a:pt x="3835463" y="5881951"/>
                  <a:pt x="3838855" y="5902481"/>
                </a:cubicBezTo>
                <a:cubicBezTo>
                  <a:pt x="3840104" y="5909444"/>
                  <a:pt x="3846710" y="5914264"/>
                  <a:pt x="3853851" y="5913193"/>
                </a:cubicBezTo>
                <a:cubicBezTo>
                  <a:pt x="3860813" y="5911943"/>
                  <a:pt x="3865633" y="5905338"/>
                  <a:pt x="3864562" y="5898197"/>
                </a:cubicBezTo>
                <a:cubicBezTo>
                  <a:pt x="3859028" y="5863385"/>
                  <a:pt x="3826180" y="5839820"/>
                  <a:pt x="3791368" y="5845354"/>
                </a:cubicBezTo>
                <a:close/>
                <a:moveTo>
                  <a:pt x="4126275" y="5811079"/>
                </a:moveTo>
                <a:cubicBezTo>
                  <a:pt x="4126097" y="5811972"/>
                  <a:pt x="4125918" y="5812864"/>
                  <a:pt x="4125918" y="5813757"/>
                </a:cubicBezTo>
                <a:lnTo>
                  <a:pt x="4125918" y="5868563"/>
                </a:lnTo>
                <a:lnTo>
                  <a:pt x="4122883" y="5868563"/>
                </a:lnTo>
                <a:cubicBezTo>
                  <a:pt x="4115742" y="5868563"/>
                  <a:pt x="4109851" y="5874454"/>
                  <a:pt x="4109851" y="5881595"/>
                </a:cubicBezTo>
                <a:cubicBezTo>
                  <a:pt x="4109851" y="5888736"/>
                  <a:pt x="4115564" y="5894627"/>
                  <a:pt x="4122883" y="5894627"/>
                </a:cubicBezTo>
                <a:lnTo>
                  <a:pt x="4138950" y="5894627"/>
                </a:lnTo>
                <a:cubicBezTo>
                  <a:pt x="4142342" y="5894627"/>
                  <a:pt x="4145734" y="5893199"/>
                  <a:pt x="4148055" y="5890878"/>
                </a:cubicBezTo>
                <a:cubicBezTo>
                  <a:pt x="4150554" y="5888379"/>
                  <a:pt x="4151804" y="5885166"/>
                  <a:pt x="4151804" y="5881595"/>
                </a:cubicBezTo>
                <a:lnTo>
                  <a:pt x="4151804" y="5813757"/>
                </a:lnTo>
                <a:cubicBezTo>
                  <a:pt x="4151804" y="5812864"/>
                  <a:pt x="4151625" y="5811972"/>
                  <a:pt x="4151447" y="5811079"/>
                </a:cubicBezTo>
                <a:close/>
                <a:moveTo>
                  <a:pt x="3982922" y="5811079"/>
                </a:moveTo>
                <a:cubicBezTo>
                  <a:pt x="3982744" y="5811972"/>
                  <a:pt x="3982565" y="5812864"/>
                  <a:pt x="3982565" y="5813757"/>
                </a:cubicBezTo>
                <a:lnTo>
                  <a:pt x="3982565" y="5868563"/>
                </a:lnTo>
                <a:lnTo>
                  <a:pt x="3979530" y="5868563"/>
                </a:lnTo>
                <a:cubicBezTo>
                  <a:pt x="3972389" y="5868563"/>
                  <a:pt x="3966498" y="5874454"/>
                  <a:pt x="3966498" y="5881595"/>
                </a:cubicBezTo>
                <a:cubicBezTo>
                  <a:pt x="3966498" y="5888736"/>
                  <a:pt x="3972211" y="5894627"/>
                  <a:pt x="3979530" y="5894627"/>
                </a:cubicBezTo>
                <a:lnTo>
                  <a:pt x="3995597" y="5894627"/>
                </a:lnTo>
                <a:cubicBezTo>
                  <a:pt x="3998989" y="5894627"/>
                  <a:pt x="4002381" y="5893199"/>
                  <a:pt x="4004702" y="5890878"/>
                </a:cubicBezTo>
                <a:cubicBezTo>
                  <a:pt x="4007201" y="5888379"/>
                  <a:pt x="4008451" y="5885166"/>
                  <a:pt x="4008451" y="5881595"/>
                </a:cubicBezTo>
                <a:lnTo>
                  <a:pt x="4008451" y="5813757"/>
                </a:lnTo>
                <a:cubicBezTo>
                  <a:pt x="4008451" y="5812864"/>
                  <a:pt x="4008272" y="5811972"/>
                  <a:pt x="4008094" y="5811079"/>
                </a:cubicBezTo>
                <a:close/>
                <a:moveTo>
                  <a:pt x="0" y="0"/>
                </a:moveTo>
                <a:lnTo>
                  <a:pt x="5254486" y="0"/>
                </a:lnTo>
                <a:lnTo>
                  <a:pt x="5254486" y="6858000"/>
                </a:lnTo>
                <a:lnTo>
                  <a:pt x="0" y="6858000"/>
                </a:lnTo>
                <a:close/>
              </a:path>
            </a:pathLst>
          </a:custGeom>
        </p:spPr>
        <p:txBody>
          <a:bodyPr wrap="square">
            <a:noAutofit/>
          </a:bodyPr>
          <a:lstStyle>
            <a:lvl1pPr marL="0" indent="0">
              <a:buFontTx/>
              <a:buNone/>
              <a:defRPr/>
            </a:lvl1pPr>
          </a:lstStyle>
          <a:p>
            <a:r>
              <a:rPr lang="sv-SE"/>
              <a:t>Klicka på ikonen för att lägga till en bild</a:t>
            </a:r>
          </a:p>
        </p:txBody>
      </p:sp>
      <p:sp>
        <p:nvSpPr>
          <p:cNvPr id="66" name="Platshållare för text 65">
            <a:extLst>
              <a:ext uri="{FF2B5EF4-FFF2-40B4-BE49-F238E27FC236}">
                <a16:creationId xmlns:a16="http://schemas.microsoft.com/office/drawing/2014/main" id="{A72CC35D-7E31-4B1E-9D29-D218BC375D67}"/>
              </a:ext>
            </a:extLst>
          </p:cNvPr>
          <p:cNvSpPr>
            <a:spLocks noGrp="1"/>
          </p:cNvSpPr>
          <p:nvPr>
            <p:ph type="body" sz="quarter" idx="27" hasCustomPrompt="1"/>
          </p:nvPr>
        </p:nvSpPr>
        <p:spPr>
          <a:xfrm>
            <a:off x="6937514" y="-1"/>
            <a:ext cx="5254486" cy="6857998"/>
          </a:xfrm>
          <a:custGeom>
            <a:avLst/>
            <a:gdLst>
              <a:gd name="connsiteX0" fmla="*/ 4624170 w 5254486"/>
              <a:gd name="connsiteY0" fmla="*/ 6155088 h 6857998"/>
              <a:gd name="connsiteX1" fmla="*/ 4644879 w 5254486"/>
              <a:gd name="connsiteY1" fmla="*/ 6155088 h 6857998"/>
              <a:gd name="connsiteX2" fmla="*/ 4644879 w 5254486"/>
              <a:gd name="connsiteY2" fmla="*/ 6162765 h 6857998"/>
              <a:gd name="connsiteX3" fmla="*/ 4627741 w 5254486"/>
              <a:gd name="connsiteY3" fmla="*/ 6174012 h 6857998"/>
              <a:gd name="connsiteX4" fmla="*/ 4613280 w 5254486"/>
              <a:gd name="connsiteY4" fmla="*/ 6164193 h 6857998"/>
              <a:gd name="connsiteX5" fmla="*/ 4624170 w 5254486"/>
              <a:gd name="connsiteY5" fmla="*/ 6155088 h 6857998"/>
              <a:gd name="connsiteX6" fmla="*/ 4086640 w 5254486"/>
              <a:gd name="connsiteY6" fmla="*/ 6121705 h 6857998"/>
              <a:gd name="connsiteX7" fmla="*/ 4102171 w 5254486"/>
              <a:gd name="connsiteY7" fmla="*/ 6136165 h 6857998"/>
              <a:gd name="connsiteX8" fmla="*/ 4102171 w 5254486"/>
              <a:gd name="connsiteY8" fmla="*/ 6157231 h 6857998"/>
              <a:gd name="connsiteX9" fmla="*/ 4086640 w 5254486"/>
              <a:gd name="connsiteY9" fmla="*/ 6171691 h 6857998"/>
              <a:gd name="connsiteX10" fmla="*/ 4070573 w 5254486"/>
              <a:gd name="connsiteY10" fmla="*/ 6157409 h 6857998"/>
              <a:gd name="connsiteX11" fmla="*/ 4070573 w 5254486"/>
              <a:gd name="connsiteY11" fmla="*/ 6135987 h 6857998"/>
              <a:gd name="connsiteX12" fmla="*/ 4086640 w 5254486"/>
              <a:gd name="connsiteY12" fmla="*/ 6121705 h 6857998"/>
              <a:gd name="connsiteX13" fmla="*/ 3997379 w 5254486"/>
              <a:gd name="connsiteY13" fmla="*/ 6121526 h 6857998"/>
              <a:gd name="connsiteX14" fmla="*/ 4013089 w 5254486"/>
              <a:gd name="connsiteY14" fmla="*/ 6135808 h 6857998"/>
              <a:gd name="connsiteX15" fmla="*/ 4013089 w 5254486"/>
              <a:gd name="connsiteY15" fmla="*/ 6157409 h 6857998"/>
              <a:gd name="connsiteX16" fmla="*/ 3997379 w 5254486"/>
              <a:gd name="connsiteY16" fmla="*/ 6171691 h 6857998"/>
              <a:gd name="connsiteX17" fmla="*/ 3981490 w 5254486"/>
              <a:gd name="connsiteY17" fmla="*/ 6157409 h 6857998"/>
              <a:gd name="connsiteX18" fmla="*/ 3981490 w 5254486"/>
              <a:gd name="connsiteY18" fmla="*/ 6135808 h 6857998"/>
              <a:gd name="connsiteX19" fmla="*/ 3997379 w 5254486"/>
              <a:gd name="connsiteY19" fmla="*/ 6121526 h 6857998"/>
              <a:gd name="connsiteX20" fmla="*/ 4334072 w 5254486"/>
              <a:gd name="connsiteY20" fmla="*/ 6119920 h 6857998"/>
              <a:gd name="connsiteX21" fmla="*/ 4349603 w 5254486"/>
              <a:gd name="connsiteY21" fmla="*/ 6134380 h 6857998"/>
              <a:gd name="connsiteX22" fmla="*/ 4349603 w 5254486"/>
              <a:gd name="connsiteY22" fmla="*/ 6138486 h 6857998"/>
              <a:gd name="connsiteX23" fmla="*/ 4318183 w 5254486"/>
              <a:gd name="connsiteY23" fmla="*/ 6138486 h 6857998"/>
              <a:gd name="connsiteX24" fmla="*/ 4318183 w 5254486"/>
              <a:gd name="connsiteY24" fmla="*/ 6134380 h 6857998"/>
              <a:gd name="connsiteX25" fmla="*/ 4334072 w 5254486"/>
              <a:gd name="connsiteY25" fmla="*/ 6119920 h 6857998"/>
              <a:gd name="connsiteX26" fmla="*/ 4431724 w 5254486"/>
              <a:gd name="connsiteY26" fmla="*/ 6103138 h 6857998"/>
              <a:gd name="connsiteX27" fmla="*/ 4408337 w 5254486"/>
              <a:gd name="connsiteY27" fmla="*/ 6117420 h 6857998"/>
              <a:gd name="connsiteX28" fmla="*/ 4407087 w 5254486"/>
              <a:gd name="connsiteY28" fmla="*/ 6117420 h 6857998"/>
              <a:gd name="connsiteX29" fmla="*/ 4407087 w 5254486"/>
              <a:gd name="connsiteY29" fmla="*/ 6105102 h 6857998"/>
              <a:gd name="connsiteX30" fmla="*/ 4387093 w 5254486"/>
              <a:gd name="connsiteY30" fmla="*/ 6105102 h 6857998"/>
              <a:gd name="connsiteX31" fmla="*/ 4387093 w 5254486"/>
              <a:gd name="connsiteY31" fmla="*/ 6188472 h 6857998"/>
              <a:gd name="connsiteX32" fmla="*/ 4407087 w 5254486"/>
              <a:gd name="connsiteY32" fmla="*/ 6188472 h 6857998"/>
              <a:gd name="connsiteX33" fmla="*/ 4407087 w 5254486"/>
              <a:gd name="connsiteY33" fmla="*/ 6135629 h 6857998"/>
              <a:gd name="connsiteX34" fmla="*/ 4422976 w 5254486"/>
              <a:gd name="connsiteY34" fmla="*/ 6121705 h 6857998"/>
              <a:gd name="connsiteX35" fmla="*/ 4437615 w 5254486"/>
              <a:gd name="connsiteY35" fmla="*/ 6135629 h 6857998"/>
              <a:gd name="connsiteX36" fmla="*/ 4437615 w 5254486"/>
              <a:gd name="connsiteY36" fmla="*/ 6188293 h 6857998"/>
              <a:gd name="connsiteX37" fmla="*/ 4457609 w 5254486"/>
              <a:gd name="connsiteY37" fmla="*/ 6188293 h 6857998"/>
              <a:gd name="connsiteX38" fmla="*/ 4457609 w 5254486"/>
              <a:gd name="connsiteY38" fmla="*/ 6128131 h 6857998"/>
              <a:gd name="connsiteX39" fmla="*/ 4431724 w 5254486"/>
              <a:gd name="connsiteY39" fmla="*/ 6103138 h 6857998"/>
              <a:gd name="connsiteX40" fmla="*/ 3837067 w 5254486"/>
              <a:gd name="connsiteY40" fmla="*/ 6103138 h 6857998"/>
              <a:gd name="connsiteX41" fmla="*/ 3813680 w 5254486"/>
              <a:gd name="connsiteY41" fmla="*/ 6117420 h 6857998"/>
              <a:gd name="connsiteX42" fmla="*/ 3812430 w 5254486"/>
              <a:gd name="connsiteY42" fmla="*/ 6117420 h 6857998"/>
              <a:gd name="connsiteX43" fmla="*/ 3812430 w 5254486"/>
              <a:gd name="connsiteY43" fmla="*/ 6105102 h 6857998"/>
              <a:gd name="connsiteX44" fmla="*/ 3792436 w 5254486"/>
              <a:gd name="connsiteY44" fmla="*/ 6105102 h 6857998"/>
              <a:gd name="connsiteX45" fmla="*/ 3792436 w 5254486"/>
              <a:gd name="connsiteY45" fmla="*/ 6188472 h 6857998"/>
              <a:gd name="connsiteX46" fmla="*/ 3812430 w 5254486"/>
              <a:gd name="connsiteY46" fmla="*/ 6188472 h 6857998"/>
              <a:gd name="connsiteX47" fmla="*/ 3812430 w 5254486"/>
              <a:gd name="connsiteY47" fmla="*/ 6135629 h 6857998"/>
              <a:gd name="connsiteX48" fmla="*/ 3828319 w 5254486"/>
              <a:gd name="connsiteY48" fmla="*/ 6121705 h 6857998"/>
              <a:gd name="connsiteX49" fmla="*/ 3842958 w 5254486"/>
              <a:gd name="connsiteY49" fmla="*/ 6135629 h 6857998"/>
              <a:gd name="connsiteX50" fmla="*/ 3842958 w 5254486"/>
              <a:gd name="connsiteY50" fmla="*/ 6188293 h 6857998"/>
              <a:gd name="connsiteX51" fmla="*/ 3862952 w 5254486"/>
              <a:gd name="connsiteY51" fmla="*/ 6188293 h 6857998"/>
              <a:gd name="connsiteX52" fmla="*/ 3862952 w 5254486"/>
              <a:gd name="connsiteY52" fmla="*/ 6128131 h 6857998"/>
              <a:gd name="connsiteX53" fmla="*/ 3837067 w 5254486"/>
              <a:gd name="connsiteY53" fmla="*/ 6103138 h 6857998"/>
              <a:gd name="connsiteX54" fmla="*/ 4630419 w 5254486"/>
              <a:gd name="connsiteY54" fmla="*/ 6102960 h 6857998"/>
              <a:gd name="connsiteX55" fmla="*/ 4596321 w 5254486"/>
              <a:gd name="connsiteY55" fmla="*/ 6128667 h 6857998"/>
              <a:gd name="connsiteX56" fmla="*/ 4596321 w 5254486"/>
              <a:gd name="connsiteY56" fmla="*/ 6131702 h 6857998"/>
              <a:gd name="connsiteX57" fmla="*/ 4616137 w 5254486"/>
              <a:gd name="connsiteY57" fmla="*/ 6131702 h 6857998"/>
              <a:gd name="connsiteX58" fmla="*/ 4616137 w 5254486"/>
              <a:gd name="connsiteY58" fmla="*/ 6129917 h 6857998"/>
              <a:gd name="connsiteX59" fmla="*/ 4630062 w 5254486"/>
              <a:gd name="connsiteY59" fmla="*/ 6119920 h 6857998"/>
              <a:gd name="connsiteX60" fmla="*/ 4645057 w 5254486"/>
              <a:gd name="connsiteY60" fmla="*/ 6133130 h 6857998"/>
              <a:gd name="connsiteX61" fmla="*/ 4645057 w 5254486"/>
              <a:gd name="connsiteY61" fmla="*/ 6140628 h 6857998"/>
              <a:gd name="connsiteX62" fmla="*/ 4620957 w 5254486"/>
              <a:gd name="connsiteY62" fmla="*/ 6140628 h 6857998"/>
              <a:gd name="connsiteX63" fmla="*/ 4593286 w 5254486"/>
              <a:gd name="connsiteY63" fmla="*/ 6165800 h 6857998"/>
              <a:gd name="connsiteX64" fmla="*/ 4620957 w 5254486"/>
              <a:gd name="connsiteY64" fmla="*/ 6190436 h 6857998"/>
              <a:gd name="connsiteX65" fmla="*/ 4644522 w 5254486"/>
              <a:gd name="connsiteY65" fmla="*/ 6177047 h 6857998"/>
              <a:gd name="connsiteX66" fmla="*/ 4645772 w 5254486"/>
              <a:gd name="connsiteY66" fmla="*/ 6177047 h 6857998"/>
              <a:gd name="connsiteX67" fmla="*/ 4645772 w 5254486"/>
              <a:gd name="connsiteY67" fmla="*/ 6188293 h 6857998"/>
              <a:gd name="connsiteX68" fmla="*/ 4664873 w 5254486"/>
              <a:gd name="connsiteY68" fmla="*/ 6188293 h 6857998"/>
              <a:gd name="connsiteX69" fmla="*/ 4664873 w 5254486"/>
              <a:gd name="connsiteY69" fmla="*/ 6131166 h 6857998"/>
              <a:gd name="connsiteX70" fmla="*/ 4630419 w 5254486"/>
              <a:gd name="connsiteY70" fmla="*/ 6102960 h 6857998"/>
              <a:gd name="connsiteX71" fmla="*/ 4582753 w 5254486"/>
              <a:gd name="connsiteY71" fmla="*/ 6102960 h 6857998"/>
              <a:gd name="connsiteX72" fmla="*/ 4560616 w 5254486"/>
              <a:gd name="connsiteY72" fmla="*/ 6119384 h 6857998"/>
              <a:gd name="connsiteX73" fmla="*/ 4559366 w 5254486"/>
              <a:gd name="connsiteY73" fmla="*/ 6119384 h 6857998"/>
              <a:gd name="connsiteX74" fmla="*/ 4559366 w 5254486"/>
              <a:gd name="connsiteY74" fmla="*/ 6104924 h 6857998"/>
              <a:gd name="connsiteX75" fmla="*/ 4539372 w 5254486"/>
              <a:gd name="connsiteY75" fmla="*/ 6104924 h 6857998"/>
              <a:gd name="connsiteX76" fmla="*/ 4539372 w 5254486"/>
              <a:gd name="connsiteY76" fmla="*/ 6188293 h 6857998"/>
              <a:gd name="connsiteX77" fmla="*/ 4559366 w 5254486"/>
              <a:gd name="connsiteY77" fmla="*/ 6188293 h 6857998"/>
              <a:gd name="connsiteX78" fmla="*/ 4559366 w 5254486"/>
              <a:gd name="connsiteY78" fmla="*/ 6143842 h 6857998"/>
              <a:gd name="connsiteX79" fmla="*/ 4582039 w 5254486"/>
              <a:gd name="connsiteY79" fmla="*/ 6123311 h 6857998"/>
              <a:gd name="connsiteX80" fmla="*/ 4585788 w 5254486"/>
              <a:gd name="connsiteY80" fmla="*/ 6123311 h 6857998"/>
              <a:gd name="connsiteX81" fmla="*/ 4585788 w 5254486"/>
              <a:gd name="connsiteY81" fmla="*/ 6102960 h 6857998"/>
              <a:gd name="connsiteX82" fmla="*/ 4334072 w 5254486"/>
              <a:gd name="connsiteY82" fmla="*/ 6102960 h 6857998"/>
              <a:gd name="connsiteX83" fmla="*/ 4298189 w 5254486"/>
              <a:gd name="connsiteY83" fmla="*/ 6135808 h 6857998"/>
              <a:gd name="connsiteX84" fmla="*/ 4298189 w 5254486"/>
              <a:gd name="connsiteY84" fmla="*/ 6157409 h 6857998"/>
              <a:gd name="connsiteX85" fmla="*/ 4334607 w 5254486"/>
              <a:gd name="connsiteY85" fmla="*/ 6190257 h 6857998"/>
              <a:gd name="connsiteX86" fmla="*/ 4369598 w 5254486"/>
              <a:gd name="connsiteY86" fmla="*/ 6163300 h 6857998"/>
              <a:gd name="connsiteX87" fmla="*/ 4369598 w 5254486"/>
              <a:gd name="connsiteY87" fmla="*/ 6162765 h 6857998"/>
              <a:gd name="connsiteX88" fmla="*/ 4349603 w 5254486"/>
              <a:gd name="connsiteY88" fmla="*/ 6162765 h 6857998"/>
              <a:gd name="connsiteX89" fmla="*/ 4349603 w 5254486"/>
              <a:gd name="connsiteY89" fmla="*/ 6163122 h 6857998"/>
              <a:gd name="connsiteX90" fmla="*/ 4334607 w 5254486"/>
              <a:gd name="connsiteY90" fmla="*/ 6173476 h 6857998"/>
              <a:gd name="connsiteX91" fmla="*/ 4318183 w 5254486"/>
              <a:gd name="connsiteY91" fmla="*/ 6158837 h 6857998"/>
              <a:gd name="connsiteX92" fmla="*/ 4318183 w 5254486"/>
              <a:gd name="connsiteY92" fmla="*/ 6153839 h 6857998"/>
              <a:gd name="connsiteX93" fmla="*/ 4369598 w 5254486"/>
              <a:gd name="connsiteY93" fmla="*/ 6153839 h 6857998"/>
              <a:gd name="connsiteX94" fmla="*/ 4369598 w 5254486"/>
              <a:gd name="connsiteY94" fmla="*/ 6135808 h 6857998"/>
              <a:gd name="connsiteX95" fmla="*/ 4334072 w 5254486"/>
              <a:gd name="connsiteY95" fmla="*/ 6102960 h 6857998"/>
              <a:gd name="connsiteX96" fmla="*/ 4249631 w 5254486"/>
              <a:gd name="connsiteY96" fmla="*/ 6102960 h 6857998"/>
              <a:gd name="connsiteX97" fmla="*/ 4214462 w 5254486"/>
              <a:gd name="connsiteY97" fmla="*/ 6135451 h 6857998"/>
              <a:gd name="connsiteX98" fmla="*/ 4214462 w 5254486"/>
              <a:gd name="connsiteY98" fmla="*/ 6157766 h 6857998"/>
              <a:gd name="connsiteX99" fmla="*/ 4249631 w 5254486"/>
              <a:gd name="connsiteY99" fmla="*/ 6190257 h 6857998"/>
              <a:gd name="connsiteX100" fmla="*/ 4284978 w 5254486"/>
              <a:gd name="connsiteY100" fmla="*/ 6157766 h 6857998"/>
              <a:gd name="connsiteX101" fmla="*/ 4284978 w 5254486"/>
              <a:gd name="connsiteY101" fmla="*/ 6155803 h 6857998"/>
              <a:gd name="connsiteX102" fmla="*/ 4264984 w 5254486"/>
              <a:gd name="connsiteY102" fmla="*/ 6155803 h 6857998"/>
              <a:gd name="connsiteX103" fmla="*/ 4264984 w 5254486"/>
              <a:gd name="connsiteY103" fmla="*/ 6157766 h 6857998"/>
              <a:gd name="connsiteX104" fmla="*/ 4249631 w 5254486"/>
              <a:gd name="connsiteY104" fmla="*/ 6171691 h 6857998"/>
              <a:gd name="connsiteX105" fmla="*/ 4234456 w 5254486"/>
              <a:gd name="connsiteY105" fmla="*/ 6157766 h 6857998"/>
              <a:gd name="connsiteX106" fmla="*/ 4234456 w 5254486"/>
              <a:gd name="connsiteY106" fmla="*/ 6135451 h 6857998"/>
              <a:gd name="connsiteX107" fmla="*/ 4249631 w 5254486"/>
              <a:gd name="connsiteY107" fmla="*/ 6121526 h 6857998"/>
              <a:gd name="connsiteX108" fmla="*/ 4264984 w 5254486"/>
              <a:gd name="connsiteY108" fmla="*/ 6135451 h 6857998"/>
              <a:gd name="connsiteX109" fmla="*/ 4264984 w 5254486"/>
              <a:gd name="connsiteY109" fmla="*/ 6137415 h 6857998"/>
              <a:gd name="connsiteX110" fmla="*/ 4284978 w 5254486"/>
              <a:gd name="connsiteY110" fmla="*/ 6137415 h 6857998"/>
              <a:gd name="connsiteX111" fmla="*/ 4284978 w 5254486"/>
              <a:gd name="connsiteY111" fmla="*/ 6135451 h 6857998"/>
              <a:gd name="connsiteX112" fmla="*/ 4249631 w 5254486"/>
              <a:gd name="connsiteY112" fmla="*/ 6102960 h 6857998"/>
              <a:gd name="connsiteX113" fmla="*/ 4167868 w 5254486"/>
              <a:gd name="connsiteY113" fmla="*/ 6102960 h 6857998"/>
              <a:gd name="connsiteX114" fmla="*/ 4135912 w 5254486"/>
              <a:gd name="connsiteY114" fmla="*/ 6128667 h 6857998"/>
              <a:gd name="connsiteX115" fmla="*/ 4182149 w 5254486"/>
              <a:gd name="connsiteY115" fmla="*/ 6165443 h 6857998"/>
              <a:gd name="connsiteX116" fmla="*/ 4169117 w 5254486"/>
              <a:gd name="connsiteY116" fmla="*/ 6173833 h 6857998"/>
              <a:gd name="connsiteX117" fmla="*/ 4155371 w 5254486"/>
              <a:gd name="connsiteY117" fmla="*/ 6164193 h 6857998"/>
              <a:gd name="connsiteX118" fmla="*/ 4155371 w 5254486"/>
              <a:gd name="connsiteY118" fmla="*/ 6162765 h 6857998"/>
              <a:gd name="connsiteX119" fmla="*/ 4134841 w 5254486"/>
              <a:gd name="connsiteY119" fmla="*/ 6162765 h 6857998"/>
              <a:gd name="connsiteX120" fmla="*/ 4134841 w 5254486"/>
              <a:gd name="connsiteY120" fmla="*/ 6164193 h 6857998"/>
              <a:gd name="connsiteX121" fmla="*/ 4169296 w 5254486"/>
              <a:gd name="connsiteY121" fmla="*/ 6190079 h 6857998"/>
              <a:gd name="connsiteX122" fmla="*/ 4202858 w 5254486"/>
              <a:gd name="connsiteY122" fmla="*/ 6163300 h 6857998"/>
              <a:gd name="connsiteX123" fmla="*/ 4156442 w 5254486"/>
              <a:gd name="connsiteY123" fmla="*/ 6126882 h 6857998"/>
              <a:gd name="connsiteX124" fmla="*/ 4168403 w 5254486"/>
              <a:gd name="connsiteY124" fmla="*/ 6119206 h 6857998"/>
              <a:gd name="connsiteX125" fmla="*/ 4180721 w 5254486"/>
              <a:gd name="connsiteY125" fmla="*/ 6127775 h 6857998"/>
              <a:gd name="connsiteX126" fmla="*/ 4180721 w 5254486"/>
              <a:gd name="connsiteY126" fmla="*/ 6129024 h 6857998"/>
              <a:gd name="connsiteX127" fmla="*/ 4201073 w 5254486"/>
              <a:gd name="connsiteY127" fmla="*/ 6129024 h 6857998"/>
              <a:gd name="connsiteX128" fmla="*/ 4201073 w 5254486"/>
              <a:gd name="connsiteY128" fmla="*/ 6127596 h 6857998"/>
              <a:gd name="connsiteX129" fmla="*/ 4167868 w 5254486"/>
              <a:gd name="connsiteY129" fmla="*/ 6102960 h 6857998"/>
              <a:gd name="connsiteX130" fmla="*/ 4095209 w 5254486"/>
              <a:gd name="connsiteY130" fmla="*/ 6102960 h 6857998"/>
              <a:gd name="connsiteX131" fmla="*/ 4072001 w 5254486"/>
              <a:gd name="connsiteY131" fmla="*/ 6117242 h 6857998"/>
              <a:gd name="connsiteX132" fmla="*/ 4070751 w 5254486"/>
              <a:gd name="connsiteY132" fmla="*/ 6117242 h 6857998"/>
              <a:gd name="connsiteX133" fmla="*/ 4070751 w 5254486"/>
              <a:gd name="connsiteY133" fmla="*/ 6104924 h 6857998"/>
              <a:gd name="connsiteX134" fmla="*/ 4050757 w 5254486"/>
              <a:gd name="connsiteY134" fmla="*/ 6104924 h 6857998"/>
              <a:gd name="connsiteX135" fmla="*/ 4050757 w 5254486"/>
              <a:gd name="connsiteY135" fmla="*/ 6218285 h 6857998"/>
              <a:gd name="connsiteX136" fmla="*/ 4070751 w 5254486"/>
              <a:gd name="connsiteY136" fmla="*/ 6218285 h 6857998"/>
              <a:gd name="connsiteX137" fmla="*/ 4070751 w 5254486"/>
              <a:gd name="connsiteY137" fmla="*/ 6175975 h 6857998"/>
              <a:gd name="connsiteX138" fmla="*/ 4072001 w 5254486"/>
              <a:gd name="connsiteY138" fmla="*/ 6175975 h 6857998"/>
              <a:gd name="connsiteX139" fmla="*/ 4095209 w 5254486"/>
              <a:gd name="connsiteY139" fmla="*/ 6190257 h 6857998"/>
              <a:gd name="connsiteX140" fmla="*/ 4122166 w 5254486"/>
              <a:gd name="connsiteY140" fmla="*/ 6162943 h 6857998"/>
              <a:gd name="connsiteX141" fmla="*/ 4122166 w 5254486"/>
              <a:gd name="connsiteY141" fmla="*/ 6130274 h 6857998"/>
              <a:gd name="connsiteX142" fmla="*/ 4095209 w 5254486"/>
              <a:gd name="connsiteY142" fmla="*/ 6102960 h 6857998"/>
              <a:gd name="connsiteX143" fmla="*/ 3997379 w 5254486"/>
              <a:gd name="connsiteY143" fmla="*/ 6102960 h 6857998"/>
              <a:gd name="connsiteX144" fmla="*/ 3961496 w 5254486"/>
              <a:gd name="connsiteY144" fmla="*/ 6135808 h 6857998"/>
              <a:gd name="connsiteX145" fmla="*/ 3961496 w 5254486"/>
              <a:gd name="connsiteY145" fmla="*/ 6157409 h 6857998"/>
              <a:gd name="connsiteX146" fmla="*/ 3997379 w 5254486"/>
              <a:gd name="connsiteY146" fmla="*/ 6190257 h 6857998"/>
              <a:gd name="connsiteX147" fmla="*/ 4033083 w 5254486"/>
              <a:gd name="connsiteY147" fmla="*/ 6157409 h 6857998"/>
              <a:gd name="connsiteX148" fmla="*/ 4033083 w 5254486"/>
              <a:gd name="connsiteY148" fmla="*/ 6135808 h 6857998"/>
              <a:gd name="connsiteX149" fmla="*/ 3997379 w 5254486"/>
              <a:gd name="connsiteY149" fmla="*/ 6102960 h 6857998"/>
              <a:gd name="connsiteX150" fmla="*/ 4485101 w 5254486"/>
              <a:gd name="connsiteY150" fmla="*/ 6083144 h 6857998"/>
              <a:gd name="connsiteX151" fmla="*/ 4485101 w 5254486"/>
              <a:gd name="connsiteY151" fmla="*/ 6098675 h 6857998"/>
              <a:gd name="connsiteX152" fmla="*/ 4479032 w 5254486"/>
              <a:gd name="connsiteY152" fmla="*/ 6104924 h 6857998"/>
              <a:gd name="connsiteX153" fmla="*/ 4469570 w 5254486"/>
              <a:gd name="connsiteY153" fmla="*/ 6104924 h 6857998"/>
              <a:gd name="connsiteX154" fmla="*/ 4469570 w 5254486"/>
              <a:gd name="connsiteY154" fmla="*/ 6122776 h 6857998"/>
              <a:gd name="connsiteX155" fmla="*/ 4483673 w 5254486"/>
              <a:gd name="connsiteY155" fmla="*/ 6122776 h 6857998"/>
              <a:gd name="connsiteX156" fmla="*/ 4483673 w 5254486"/>
              <a:gd name="connsiteY156" fmla="*/ 6165443 h 6857998"/>
              <a:gd name="connsiteX157" fmla="*/ 4508131 w 5254486"/>
              <a:gd name="connsiteY157" fmla="*/ 6188293 h 6857998"/>
              <a:gd name="connsiteX158" fmla="*/ 4522055 w 5254486"/>
              <a:gd name="connsiteY158" fmla="*/ 6188293 h 6857998"/>
              <a:gd name="connsiteX159" fmla="*/ 4522055 w 5254486"/>
              <a:gd name="connsiteY159" fmla="*/ 6169727 h 6857998"/>
              <a:gd name="connsiteX160" fmla="*/ 4513308 w 5254486"/>
              <a:gd name="connsiteY160" fmla="*/ 6169727 h 6857998"/>
              <a:gd name="connsiteX161" fmla="*/ 4503668 w 5254486"/>
              <a:gd name="connsiteY161" fmla="*/ 6160265 h 6857998"/>
              <a:gd name="connsiteX162" fmla="*/ 4503668 w 5254486"/>
              <a:gd name="connsiteY162" fmla="*/ 6122776 h 6857998"/>
              <a:gd name="connsiteX163" fmla="*/ 4503668 w 5254486"/>
              <a:gd name="connsiteY163" fmla="*/ 6122597 h 6857998"/>
              <a:gd name="connsiteX164" fmla="*/ 4523127 w 5254486"/>
              <a:gd name="connsiteY164" fmla="*/ 6122597 h 6857998"/>
              <a:gd name="connsiteX165" fmla="*/ 4523127 w 5254486"/>
              <a:gd name="connsiteY165" fmla="*/ 6104745 h 6857998"/>
              <a:gd name="connsiteX166" fmla="*/ 4503846 w 5254486"/>
              <a:gd name="connsiteY166" fmla="*/ 6104745 h 6857998"/>
              <a:gd name="connsiteX167" fmla="*/ 4503846 w 5254486"/>
              <a:gd name="connsiteY167" fmla="*/ 6083144 h 6857998"/>
              <a:gd name="connsiteX168" fmla="*/ 3747984 w 5254486"/>
              <a:gd name="connsiteY168" fmla="*/ 6076539 h 6857998"/>
              <a:gd name="connsiteX169" fmla="*/ 3747984 w 5254486"/>
              <a:gd name="connsiteY169" fmla="*/ 6188294 h 6857998"/>
              <a:gd name="connsiteX170" fmla="*/ 3769228 w 5254486"/>
              <a:gd name="connsiteY170" fmla="*/ 6188294 h 6857998"/>
              <a:gd name="connsiteX171" fmla="*/ 3769228 w 5254486"/>
              <a:gd name="connsiteY171" fmla="*/ 6076539 h 6857998"/>
              <a:gd name="connsiteX172" fmla="*/ 4013981 w 5254486"/>
              <a:gd name="connsiteY172" fmla="*/ 6072254 h 6857998"/>
              <a:gd name="connsiteX173" fmla="*/ 4002556 w 5254486"/>
              <a:gd name="connsiteY173" fmla="*/ 6083501 h 6857998"/>
              <a:gd name="connsiteX174" fmla="*/ 4013981 w 5254486"/>
              <a:gd name="connsiteY174" fmla="*/ 6094926 h 6857998"/>
              <a:gd name="connsiteX175" fmla="*/ 4025228 w 5254486"/>
              <a:gd name="connsiteY175" fmla="*/ 6083501 h 6857998"/>
              <a:gd name="connsiteX176" fmla="*/ 4013981 w 5254486"/>
              <a:gd name="connsiteY176" fmla="*/ 6072254 h 6857998"/>
              <a:gd name="connsiteX177" fmla="*/ 3980955 w 5254486"/>
              <a:gd name="connsiteY177" fmla="*/ 6072254 h 6857998"/>
              <a:gd name="connsiteX178" fmla="*/ 3969708 w 5254486"/>
              <a:gd name="connsiteY178" fmla="*/ 6083501 h 6857998"/>
              <a:gd name="connsiteX179" fmla="*/ 3980955 w 5254486"/>
              <a:gd name="connsiteY179" fmla="*/ 6094926 h 6857998"/>
              <a:gd name="connsiteX180" fmla="*/ 3992202 w 5254486"/>
              <a:gd name="connsiteY180" fmla="*/ 6083501 h 6857998"/>
              <a:gd name="connsiteX181" fmla="*/ 3980955 w 5254486"/>
              <a:gd name="connsiteY181" fmla="*/ 6072254 h 6857998"/>
              <a:gd name="connsiteX182" fmla="*/ 4683439 w 5254486"/>
              <a:gd name="connsiteY182" fmla="*/ 6071540 h 6857998"/>
              <a:gd name="connsiteX183" fmla="*/ 4683439 w 5254486"/>
              <a:gd name="connsiteY183" fmla="*/ 6165978 h 6857998"/>
              <a:gd name="connsiteX184" fmla="*/ 4707182 w 5254486"/>
              <a:gd name="connsiteY184" fmla="*/ 6188293 h 6857998"/>
              <a:gd name="connsiteX185" fmla="*/ 4717180 w 5254486"/>
              <a:gd name="connsiteY185" fmla="*/ 6188293 h 6857998"/>
              <a:gd name="connsiteX186" fmla="*/ 4717180 w 5254486"/>
              <a:gd name="connsiteY186" fmla="*/ 6169727 h 6857998"/>
              <a:gd name="connsiteX187" fmla="*/ 4712538 w 5254486"/>
              <a:gd name="connsiteY187" fmla="*/ 6169727 h 6857998"/>
              <a:gd name="connsiteX188" fmla="*/ 4703433 w 5254486"/>
              <a:gd name="connsiteY188" fmla="*/ 6160801 h 6857998"/>
              <a:gd name="connsiteX189" fmla="*/ 4703433 w 5254486"/>
              <a:gd name="connsiteY189" fmla="*/ 6071540 h 6857998"/>
              <a:gd name="connsiteX190" fmla="*/ 3882768 w 5254486"/>
              <a:gd name="connsiteY190" fmla="*/ 6071540 h 6857998"/>
              <a:gd name="connsiteX191" fmla="*/ 3882768 w 5254486"/>
              <a:gd name="connsiteY191" fmla="*/ 6188293 h 6857998"/>
              <a:gd name="connsiteX192" fmla="*/ 3902762 w 5254486"/>
              <a:gd name="connsiteY192" fmla="*/ 6188293 h 6857998"/>
              <a:gd name="connsiteX193" fmla="*/ 3902762 w 5254486"/>
              <a:gd name="connsiteY193" fmla="*/ 6163657 h 6857998"/>
              <a:gd name="connsiteX194" fmla="*/ 3912403 w 5254486"/>
              <a:gd name="connsiteY194" fmla="*/ 6153125 h 6857998"/>
              <a:gd name="connsiteX195" fmla="*/ 3933111 w 5254486"/>
              <a:gd name="connsiteY195" fmla="*/ 6188293 h 6857998"/>
              <a:gd name="connsiteX196" fmla="*/ 3956676 w 5254486"/>
              <a:gd name="connsiteY196" fmla="*/ 6188293 h 6857998"/>
              <a:gd name="connsiteX197" fmla="*/ 3925435 w 5254486"/>
              <a:gd name="connsiteY197" fmla="*/ 6138664 h 6857998"/>
              <a:gd name="connsiteX198" fmla="*/ 3956141 w 5254486"/>
              <a:gd name="connsiteY198" fmla="*/ 6104924 h 6857998"/>
              <a:gd name="connsiteX199" fmla="*/ 3932576 w 5254486"/>
              <a:gd name="connsiteY199" fmla="*/ 6104924 h 6857998"/>
              <a:gd name="connsiteX200" fmla="*/ 3904191 w 5254486"/>
              <a:gd name="connsiteY200" fmla="*/ 6137772 h 6857998"/>
              <a:gd name="connsiteX201" fmla="*/ 3902762 w 5254486"/>
              <a:gd name="connsiteY201" fmla="*/ 6137772 h 6857998"/>
              <a:gd name="connsiteX202" fmla="*/ 3902762 w 5254486"/>
              <a:gd name="connsiteY202" fmla="*/ 6071540 h 6857998"/>
              <a:gd name="connsiteX203" fmla="*/ 4265519 w 5254486"/>
              <a:gd name="connsiteY203" fmla="*/ 5922117 h 6857998"/>
              <a:gd name="connsiteX204" fmla="*/ 4252487 w 5254486"/>
              <a:gd name="connsiteY204" fmla="*/ 5935149 h 6857998"/>
              <a:gd name="connsiteX205" fmla="*/ 4265341 w 5254486"/>
              <a:gd name="connsiteY205" fmla="*/ 5948181 h 6857998"/>
              <a:gd name="connsiteX206" fmla="*/ 4268375 w 5254486"/>
              <a:gd name="connsiteY206" fmla="*/ 5948181 h 6857998"/>
              <a:gd name="connsiteX207" fmla="*/ 4268375 w 5254486"/>
              <a:gd name="connsiteY207" fmla="*/ 5972460 h 6857998"/>
              <a:gd name="connsiteX208" fmla="*/ 4294440 w 5254486"/>
              <a:gd name="connsiteY208" fmla="*/ 5972460 h 6857998"/>
              <a:gd name="connsiteX209" fmla="*/ 4294440 w 5254486"/>
              <a:gd name="connsiteY209" fmla="*/ 5935149 h 6857998"/>
              <a:gd name="connsiteX210" fmla="*/ 4290691 w 5254486"/>
              <a:gd name="connsiteY210" fmla="*/ 5925866 h 6857998"/>
              <a:gd name="connsiteX211" fmla="*/ 4281586 w 5254486"/>
              <a:gd name="connsiteY211" fmla="*/ 5922117 h 6857998"/>
              <a:gd name="connsiteX212" fmla="*/ 3836352 w 5254486"/>
              <a:gd name="connsiteY212" fmla="*/ 5922117 h 6857998"/>
              <a:gd name="connsiteX213" fmla="*/ 3823320 w 5254486"/>
              <a:gd name="connsiteY213" fmla="*/ 5935149 h 6857998"/>
              <a:gd name="connsiteX214" fmla="*/ 3836174 w 5254486"/>
              <a:gd name="connsiteY214" fmla="*/ 5948181 h 6857998"/>
              <a:gd name="connsiteX215" fmla="*/ 3839208 w 5254486"/>
              <a:gd name="connsiteY215" fmla="*/ 5948181 h 6857998"/>
              <a:gd name="connsiteX216" fmla="*/ 3839208 w 5254486"/>
              <a:gd name="connsiteY216" fmla="*/ 5972460 h 6857998"/>
              <a:gd name="connsiteX217" fmla="*/ 3865273 w 5254486"/>
              <a:gd name="connsiteY217" fmla="*/ 5972460 h 6857998"/>
              <a:gd name="connsiteX218" fmla="*/ 3865273 w 5254486"/>
              <a:gd name="connsiteY218" fmla="*/ 5935149 h 6857998"/>
              <a:gd name="connsiteX219" fmla="*/ 3861524 w 5254486"/>
              <a:gd name="connsiteY219" fmla="*/ 5925866 h 6857998"/>
              <a:gd name="connsiteX220" fmla="*/ 3852419 w 5254486"/>
              <a:gd name="connsiteY220" fmla="*/ 5922117 h 6857998"/>
              <a:gd name="connsiteX221" fmla="*/ 4220710 w 5254486"/>
              <a:gd name="connsiteY221" fmla="*/ 5845352 h 6857998"/>
              <a:gd name="connsiteX222" fmla="*/ 4167867 w 5254486"/>
              <a:gd name="connsiteY222" fmla="*/ 5918546 h 6857998"/>
              <a:gd name="connsiteX223" fmla="*/ 4230886 w 5254486"/>
              <a:gd name="connsiteY223" fmla="*/ 5972282 h 6857998"/>
              <a:gd name="connsiteX224" fmla="*/ 4241240 w 5254486"/>
              <a:gd name="connsiteY224" fmla="*/ 5971567 h 6857998"/>
              <a:gd name="connsiteX225" fmla="*/ 4251951 w 5254486"/>
              <a:gd name="connsiteY225" fmla="*/ 5956572 h 6857998"/>
              <a:gd name="connsiteX226" fmla="*/ 4236956 w 5254486"/>
              <a:gd name="connsiteY226" fmla="*/ 5945860 h 6857998"/>
              <a:gd name="connsiteX227" fmla="*/ 4193575 w 5254486"/>
              <a:gd name="connsiteY227" fmla="*/ 5914619 h 6857998"/>
              <a:gd name="connsiteX228" fmla="*/ 4224816 w 5254486"/>
              <a:gd name="connsiteY228" fmla="*/ 5871238 h 6857998"/>
              <a:gd name="connsiteX229" fmla="*/ 4268197 w 5254486"/>
              <a:gd name="connsiteY229" fmla="*/ 5902479 h 6857998"/>
              <a:gd name="connsiteX230" fmla="*/ 4283193 w 5254486"/>
              <a:gd name="connsiteY230" fmla="*/ 5913191 h 6857998"/>
              <a:gd name="connsiteX231" fmla="*/ 4293904 w 5254486"/>
              <a:gd name="connsiteY231" fmla="*/ 5898195 h 6857998"/>
              <a:gd name="connsiteX232" fmla="*/ 4220710 w 5254486"/>
              <a:gd name="connsiteY232" fmla="*/ 5845352 h 6857998"/>
              <a:gd name="connsiteX233" fmla="*/ 4098601 w 5254486"/>
              <a:gd name="connsiteY233" fmla="*/ 5845352 h 6857998"/>
              <a:gd name="connsiteX234" fmla="*/ 4025407 w 5254486"/>
              <a:gd name="connsiteY234" fmla="*/ 5898195 h 6857998"/>
              <a:gd name="connsiteX235" fmla="*/ 4078250 w 5254486"/>
              <a:gd name="connsiteY235" fmla="*/ 5971389 h 6857998"/>
              <a:gd name="connsiteX236" fmla="*/ 4088604 w 5254486"/>
              <a:gd name="connsiteY236" fmla="*/ 5972282 h 6857998"/>
              <a:gd name="connsiteX237" fmla="*/ 4125737 w 5254486"/>
              <a:gd name="connsiteY237" fmla="*/ 5960142 h 6857998"/>
              <a:gd name="connsiteX238" fmla="*/ 4151444 w 5254486"/>
              <a:gd name="connsiteY238" fmla="*/ 5918546 h 6857998"/>
              <a:gd name="connsiteX239" fmla="*/ 4140733 w 5254486"/>
              <a:gd name="connsiteY239" fmla="*/ 5903551 h 6857998"/>
              <a:gd name="connsiteX240" fmla="*/ 4125737 w 5254486"/>
              <a:gd name="connsiteY240" fmla="*/ 5914262 h 6857998"/>
              <a:gd name="connsiteX241" fmla="*/ 4110562 w 5254486"/>
              <a:gd name="connsiteY241" fmla="*/ 5938898 h 6857998"/>
              <a:gd name="connsiteX242" fmla="*/ 4082356 w 5254486"/>
              <a:gd name="connsiteY242" fmla="*/ 5945503 h 6857998"/>
              <a:gd name="connsiteX243" fmla="*/ 4051115 w 5254486"/>
              <a:gd name="connsiteY243" fmla="*/ 5902122 h 6857998"/>
              <a:gd name="connsiteX244" fmla="*/ 4094495 w 5254486"/>
              <a:gd name="connsiteY244" fmla="*/ 5870881 h 6857998"/>
              <a:gd name="connsiteX245" fmla="*/ 4109313 w 5254486"/>
              <a:gd name="connsiteY245" fmla="*/ 5860170 h 6857998"/>
              <a:gd name="connsiteX246" fmla="*/ 4098601 w 5254486"/>
              <a:gd name="connsiteY246" fmla="*/ 5845352 h 6857998"/>
              <a:gd name="connsiteX247" fmla="*/ 3955247 w 5254486"/>
              <a:gd name="connsiteY247" fmla="*/ 5845352 h 6857998"/>
              <a:gd name="connsiteX248" fmla="*/ 3882053 w 5254486"/>
              <a:gd name="connsiteY248" fmla="*/ 5898195 h 6857998"/>
              <a:gd name="connsiteX249" fmla="*/ 3934896 w 5254486"/>
              <a:gd name="connsiteY249" fmla="*/ 5971389 h 6857998"/>
              <a:gd name="connsiteX250" fmla="*/ 3945250 w 5254486"/>
              <a:gd name="connsiteY250" fmla="*/ 5972282 h 6857998"/>
              <a:gd name="connsiteX251" fmla="*/ 3982204 w 5254486"/>
              <a:gd name="connsiteY251" fmla="*/ 5960142 h 6857998"/>
              <a:gd name="connsiteX252" fmla="*/ 4007911 w 5254486"/>
              <a:gd name="connsiteY252" fmla="*/ 5918546 h 6857998"/>
              <a:gd name="connsiteX253" fmla="*/ 3997200 w 5254486"/>
              <a:gd name="connsiteY253" fmla="*/ 5903551 h 6857998"/>
              <a:gd name="connsiteX254" fmla="*/ 3982204 w 5254486"/>
              <a:gd name="connsiteY254" fmla="*/ 5914262 h 6857998"/>
              <a:gd name="connsiteX255" fmla="*/ 3967030 w 5254486"/>
              <a:gd name="connsiteY255" fmla="*/ 5938898 h 6857998"/>
              <a:gd name="connsiteX256" fmla="*/ 3938823 w 5254486"/>
              <a:gd name="connsiteY256" fmla="*/ 5945503 h 6857998"/>
              <a:gd name="connsiteX257" fmla="*/ 3907582 w 5254486"/>
              <a:gd name="connsiteY257" fmla="*/ 5902122 h 6857998"/>
              <a:gd name="connsiteX258" fmla="*/ 3950963 w 5254486"/>
              <a:gd name="connsiteY258" fmla="*/ 5870881 h 6857998"/>
              <a:gd name="connsiteX259" fmla="*/ 3965959 w 5254486"/>
              <a:gd name="connsiteY259" fmla="*/ 5860170 h 6857998"/>
              <a:gd name="connsiteX260" fmla="*/ 3955247 w 5254486"/>
              <a:gd name="connsiteY260" fmla="*/ 5845352 h 6857998"/>
              <a:gd name="connsiteX261" fmla="*/ 3791365 w 5254486"/>
              <a:gd name="connsiteY261" fmla="*/ 5845352 h 6857998"/>
              <a:gd name="connsiteX262" fmla="*/ 3738522 w 5254486"/>
              <a:gd name="connsiteY262" fmla="*/ 5918546 h 6857998"/>
              <a:gd name="connsiteX263" fmla="*/ 3801541 w 5254486"/>
              <a:gd name="connsiteY263" fmla="*/ 5972282 h 6857998"/>
              <a:gd name="connsiteX264" fmla="*/ 3811895 w 5254486"/>
              <a:gd name="connsiteY264" fmla="*/ 5971567 h 6857998"/>
              <a:gd name="connsiteX265" fmla="*/ 3822606 w 5254486"/>
              <a:gd name="connsiteY265" fmla="*/ 5956572 h 6857998"/>
              <a:gd name="connsiteX266" fmla="*/ 3807610 w 5254486"/>
              <a:gd name="connsiteY266" fmla="*/ 5945860 h 6857998"/>
              <a:gd name="connsiteX267" fmla="*/ 3764230 w 5254486"/>
              <a:gd name="connsiteY267" fmla="*/ 5914619 h 6857998"/>
              <a:gd name="connsiteX268" fmla="*/ 3795471 w 5254486"/>
              <a:gd name="connsiteY268" fmla="*/ 5871238 h 6857998"/>
              <a:gd name="connsiteX269" fmla="*/ 3838852 w 5254486"/>
              <a:gd name="connsiteY269" fmla="*/ 5902479 h 6857998"/>
              <a:gd name="connsiteX270" fmla="*/ 3853848 w 5254486"/>
              <a:gd name="connsiteY270" fmla="*/ 5913191 h 6857998"/>
              <a:gd name="connsiteX271" fmla="*/ 3864559 w 5254486"/>
              <a:gd name="connsiteY271" fmla="*/ 5898195 h 6857998"/>
              <a:gd name="connsiteX272" fmla="*/ 3791365 w 5254486"/>
              <a:gd name="connsiteY272" fmla="*/ 5845352 h 6857998"/>
              <a:gd name="connsiteX273" fmla="*/ 4126272 w 5254486"/>
              <a:gd name="connsiteY273" fmla="*/ 5811077 h 6857998"/>
              <a:gd name="connsiteX274" fmla="*/ 4125915 w 5254486"/>
              <a:gd name="connsiteY274" fmla="*/ 5813755 h 6857998"/>
              <a:gd name="connsiteX275" fmla="*/ 4125915 w 5254486"/>
              <a:gd name="connsiteY275" fmla="*/ 5868561 h 6857998"/>
              <a:gd name="connsiteX276" fmla="*/ 4122880 w 5254486"/>
              <a:gd name="connsiteY276" fmla="*/ 5868561 h 6857998"/>
              <a:gd name="connsiteX277" fmla="*/ 4109848 w 5254486"/>
              <a:gd name="connsiteY277" fmla="*/ 5881593 h 6857998"/>
              <a:gd name="connsiteX278" fmla="*/ 4122880 w 5254486"/>
              <a:gd name="connsiteY278" fmla="*/ 5894625 h 6857998"/>
              <a:gd name="connsiteX279" fmla="*/ 4138947 w 5254486"/>
              <a:gd name="connsiteY279" fmla="*/ 5894625 h 6857998"/>
              <a:gd name="connsiteX280" fmla="*/ 4148052 w 5254486"/>
              <a:gd name="connsiteY280" fmla="*/ 5890876 h 6857998"/>
              <a:gd name="connsiteX281" fmla="*/ 4151801 w 5254486"/>
              <a:gd name="connsiteY281" fmla="*/ 5881593 h 6857998"/>
              <a:gd name="connsiteX282" fmla="*/ 4151801 w 5254486"/>
              <a:gd name="connsiteY282" fmla="*/ 5813755 h 6857998"/>
              <a:gd name="connsiteX283" fmla="*/ 4151444 w 5254486"/>
              <a:gd name="connsiteY283" fmla="*/ 5811077 h 6857998"/>
              <a:gd name="connsiteX284" fmla="*/ 3982919 w 5254486"/>
              <a:gd name="connsiteY284" fmla="*/ 5811077 h 6857998"/>
              <a:gd name="connsiteX285" fmla="*/ 3982562 w 5254486"/>
              <a:gd name="connsiteY285" fmla="*/ 5813755 h 6857998"/>
              <a:gd name="connsiteX286" fmla="*/ 3982562 w 5254486"/>
              <a:gd name="connsiteY286" fmla="*/ 5868561 h 6857998"/>
              <a:gd name="connsiteX287" fmla="*/ 3979527 w 5254486"/>
              <a:gd name="connsiteY287" fmla="*/ 5868561 h 6857998"/>
              <a:gd name="connsiteX288" fmla="*/ 3966495 w 5254486"/>
              <a:gd name="connsiteY288" fmla="*/ 5881593 h 6857998"/>
              <a:gd name="connsiteX289" fmla="*/ 3979527 w 5254486"/>
              <a:gd name="connsiteY289" fmla="*/ 5894625 h 6857998"/>
              <a:gd name="connsiteX290" fmla="*/ 3995594 w 5254486"/>
              <a:gd name="connsiteY290" fmla="*/ 5894625 h 6857998"/>
              <a:gd name="connsiteX291" fmla="*/ 4004699 w 5254486"/>
              <a:gd name="connsiteY291" fmla="*/ 5890876 h 6857998"/>
              <a:gd name="connsiteX292" fmla="*/ 4008448 w 5254486"/>
              <a:gd name="connsiteY292" fmla="*/ 5881593 h 6857998"/>
              <a:gd name="connsiteX293" fmla="*/ 4008448 w 5254486"/>
              <a:gd name="connsiteY293" fmla="*/ 5813755 h 6857998"/>
              <a:gd name="connsiteX294" fmla="*/ 4008091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0" y="6155088"/>
                </a:moveTo>
                <a:lnTo>
                  <a:pt x="4644879" y="6155088"/>
                </a:lnTo>
                <a:lnTo>
                  <a:pt x="4644879" y="6162765"/>
                </a:lnTo>
                <a:cubicBezTo>
                  <a:pt x="4644879" y="6169727"/>
                  <a:pt x="4637917" y="6174190"/>
                  <a:pt x="4627741" y="6174012"/>
                </a:cubicBezTo>
                <a:cubicBezTo>
                  <a:pt x="4618815" y="6174012"/>
                  <a:pt x="4613280" y="6170263"/>
                  <a:pt x="4613280" y="6164193"/>
                </a:cubicBezTo>
                <a:cubicBezTo>
                  <a:pt x="4613280" y="6158837"/>
                  <a:pt x="4617744" y="6155088"/>
                  <a:pt x="4624170" y="6155088"/>
                </a:cubicBezTo>
                <a:close/>
                <a:moveTo>
                  <a:pt x="4086640" y="6121705"/>
                </a:moveTo>
                <a:cubicBezTo>
                  <a:pt x="4095923" y="6121705"/>
                  <a:pt x="4102171" y="6127417"/>
                  <a:pt x="4102171" y="6136165"/>
                </a:cubicBezTo>
                <a:lnTo>
                  <a:pt x="4102171" y="6157231"/>
                </a:lnTo>
                <a:cubicBezTo>
                  <a:pt x="4102171" y="6165800"/>
                  <a:pt x="4095923" y="6171691"/>
                  <a:pt x="4086640" y="6171691"/>
                </a:cubicBezTo>
                <a:cubicBezTo>
                  <a:pt x="4077000" y="6171691"/>
                  <a:pt x="4070573" y="6165264"/>
                  <a:pt x="4070573" y="6157409"/>
                </a:cubicBezTo>
                <a:lnTo>
                  <a:pt x="4070573" y="6135987"/>
                </a:lnTo>
                <a:cubicBezTo>
                  <a:pt x="4070573" y="6128132"/>
                  <a:pt x="4077178" y="6121705"/>
                  <a:pt x="4086640" y="6121705"/>
                </a:cubicBezTo>
                <a:close/>
                <a:moveTo>
                  <a:pt x="3997379" y="6121526"/>
                </a:moveTo>
                <a:cubicBezTo>
                  <a:pt x="4006841" y="6121526"/>
                  <a:pt x="4013089" y="6127060"/>
                  <a:pt x="4013089" y="6135808"/>
                </a:cubicBezTo>
                <a:lnTo>
                  <a:pt x="4013089" y="6157409"/>
                </a:lnTo>
                <a:cubicBezTo>
                  <a:pt x="4013089" y="6166157"/>
                  <a:pt x="4007019" y="6171691"/>
                  <a:pt x="3997379" y="6171691"/>
                </a:cubicBezTo>
                <a:cubicBezTo>
                  <a:pt x="3987739" y="6171691"/>
                  <a:pt x="3981490" y="6166157"/>
                  <a:pt x="3981490" y="6157409"/>
                </a:cubicBezTo>
                <a:lnTo>
                  <a:pt x="3981490" y="6135808"/>
                </a:lnTo>
                <a:cubicBezTo>
                  <a:pt x="3981490" y="6127239"/>
                  <a:pt x="3987917" y="6121526"/>
                  <a:pt x="3997379" y="6121526"/>
                </a:cubicBezTo>
                <a:close/>
                <a:moveTo>
                  <a:pt x="4334072" y="6119920"/>
                </a:moveTo>
                <a:cubicBezTo>
                  <a:pt x="4343355" y="6119920"/>
                  <a:pt x="4349603" y="6125454"/>
                  <a:pt x="4349603" y="6134380"/>
                </a:cubicBezTo>
                <a:lnTo>
                  <a:pt x="4349603" y="6138486"/>
                </a:lnTo>
                <a:lnTo>
                  <a:pt x="4318183" y="6138486"/>
                </a:lnTo>
                <a:lnTo>
                  <a:pt x="4318183" y="6134380"/>
                </a:lnTo>
                <a:cubicBezTo>
                  <a:pt x="4318183" y="6125454"/>
                  <a:pt x="4324432" y="6119741"/>
                  <a:pt x="4334072" y="6119920"/>
                </a:cubicBezTo>
                <a:close/>
                <a:moveTo>
                  <a:pt x="4431724" y="6103138"/>
                </a:moveTo>
                <a:cubicBezTo>
                  <a:pt x="4420298" y="6103138"/>
                  <a:pt x="4411551" y="6109030"/>
                  <a:pt x="4408337" y="6117420"/>
                </a:cubicBezTo>
                <a:lnTo>
                  <a:pt x="4407087" y="6117420"/>
                </a:lnTo>
                <a:lnTo>
                  <a:pt x="4407087" y="6105102"/>
                </a:lnTo>
                <a:lnTo>
                  <a:pt x="4387093" y="6105102"/>
                </a:lnTo>
                <a:lnTo>
                  <a:pt x="4387093" y="6188472"/>
                </a:lnTo>
                <a:lnTo>
                  <a:pt x="4407087" y="6188472"/>
                </a:lnTo>
                <a:lnTo>
                  <a:pt x="4407087" y="6135629"/>
                </a:lnTo>
                <a:cubicBezTo>
                  <a:pt x="4407087" y="6128131"/>
                  <a:pt x="4413514" y="6121705"/>
                  <a:pt x="4422976" y="6121705"/>
                </a:cubicBezTo>
                <a:cubicBezTo>
                  <a:pt x="4431724" y="6121705"/>
                  <a:pt x="4437615" y="6127060"/>
                  <a:pt x="4437615" y="6135629"/>
                </a:cubicBezTo>
                <a:lnTo>
                  <a:pt x="4437615" y="6188293"/>
                </a:lnTo>
                <a:lnTo>
                  <a:pt x="4457609" y="6188293"/>
                </a:lnTo>
                <a:lnTo>
                  <a:pt x="4457609" y="6128131"/>
                </a:lnTo>
                <a:cubicBezTo>
                  <a:pt x="4457609" y="6112957"/>
                  <a:pt x="4447076" y="6102960"/>
                  <a:pt x="4431724" y="6103138"/>
                </a:cubicBezTo>
                <a:close/>
                <a:moveTo>
                  <a:pt x="3837067" y="6103138"/>
                </a:moveTo>
                <a:cubicBezTo>
                  <a:pt x="3825641" y="6103138"/>
                  <a:pt x="3816894" y="6109030"/>
                  <a:pt x="3813680" y="6117420"/>
                </a:cubicBezTo>
                <a:lnTo>
                  <a:pt x="3812430" y="6117420"/>
                </a:lnTo>
                <a:lnTo>
                  <a:pt x="3812430" y="6105102"/>
                </a:lnTo>
                <a:lnTo>
                  <a:pt x="3792436" y="6105102"/>
                </a:lnTo>
                <a:lnTo>
                  <a:pt x="3792436" y="6188472"/>
                </a:lnTo>
                <a:lnTo>
                  <a:pt x="3812430" y="6188472"/>
                </a:lnTo>
                <a:lnTo>
                  <a:pt x="3812430" y="6135629"/>
                </a:lnTo>
                <a:cubicBezTo>
                  <a:pt x="3812430" y="6128131"/>
                  <a:pt x="3818857" y="6121705"/>
                  <a:pt x="3828319" y="6121705"/>
                </a:cubicBezTo>
                <a:cubicBezTo>
                  <a:pt x="3837067" y="6121705"/>
                  <a:pt x="3842958" y="6127060"/>
                  <a:pt x="3842958" y="6135629"/>
                </a:cubicBezTo>
                <a:lnTo>
                  <a:pt x="3842958" y="6188293"/>
                </a:lnTo>
                <a:lnTo>
                  <a:pt x="3862952" y="6188293"/>
                </a:lnTo>
                <a:lnTo>
                  <a:pt x="3862952" y="6128131"/>
                </a:lnTo>
                <a:cubicBezTo>
                  <a:pt x="3862952" y="6112957"/>
                  <a:pt x="3852419" y="6102960"/>
                  <a:pt x="3837067" y="6103138"/>
                </a:cubicBezTo>
                <a:close/>
                <a:moveTo>
                  <a:pt x="4630419" y="6102960"/>
                </a:moveTo>
                <a:cubicBezTo>
                  <a:pt x="4610246" y="6102960"/>
                  <a:pt x="4596321" y="6113136"/>
                  <a:pt x="4596321" y="6128667"/>
                </a:cubicBezTo>
                <a:lnTo>
                  <a:pt x="4596321" y="6131702"/>
                </a:lnTo>
                <a:lnTo>
                  <a:pt x="4616137" y="6131702"/>
                </a:lnTo>
                <a:lnTo>
                  <a:pt x="4616137" y="6129917"/>
                </a:lnTo>
                <a:cubicBezTo>
                  <a:pt x="4616137" y="6123847"/>
                  <a:pt x="4622028" y="6119920"/>
                  <a:pt x="4630062" y="6119920"/>
                </a:cubicBezTo>
                <a:cubicBezTo>
                  <a:pt x="4639345" y="6119920"/>
                  <a:pt x="4645057" y="6125097"/>
                  <a:pt x="4645057" y="6133130"/>
                </a:cubicBezTo>
                <a:lnTo>
                  <a:pt x="4645057" y="6140628"/>
                </a:lnTo>
                <a:lnTo>
                  <a:pt x="4620957" y="6140628"/>
                </a:lnTo>
                <a:cubicBezTo>
                  <a:pt x="4604354" y="6140628"/>
                  <a:pt x="4593286" y="6150625"/>
                  <a:pt x="4593286" y="6165800"/>
                </a:cubicBezTo>
                <a:cubicBezTo>
                  <a:pt x="4593286" y="6180617"/>
                  <a:pt x="4604354" y="6190436"/>
                  <a:pt x="4620957" y="6190436"/>
                </a:cubicBezTo>
                <a:cubicBezTo>
                  <a:pt x="4632561" y="6190436"/>
                  <a:pt x="4640951" y="6185259"/>
                  <a:pt x="4644522" y="6177047"/>
                </a:cubicBezTo>
                <a:lnTo>
                  <a:pt x="4645772" y="6177047"/>
                </a:lnTo>
                <a:lnTo>
                  <a:pt x="4645772" y="6188293"/>
                </a:lnTo>
                <a:lnTo>
                  <a:pt x="4664873" y="6188293"/>
                </a:lnTo>
                <a:lnTo>
                  <a:pt x="4664873" y="6131166"/>
                </a:lnTo>
                <a:cubicBezTo>
                  <a:pt x="4664873" y="6114028"/>
                  <a:pt x="4651484" y="6102960"/>
                  <a:pt x="4630419" y="6102960"/>
                </a:cubicBezTo>
                <a:close/>
                <a:moveTo>
                  <a:pt x="4582753" y="6102960"/>
                </a:moveTo>
                <a:cubicBezTo>
                  <a:pt x="4571685" y="6102960"/>
                  <a:pt x="4563651" y="6109030"/>
                  <a:pt x="4560616" y="6119384"/>
                </a:cubicBezTo>
                <a:lnTo>
                  <a:pt x="4559366" y="6119384"/>
                </a:lnTo>
                <a:lnTo>
                  <a:pt x="4559366" y="6104924"/>
                </a:lnTo>
                <a:lnTo>
                  <a:pt x="4539372" y="6104924"/>
                </a:lnTo>
                <a:lnTo>
                  <a:pt x="4539372" y="6188293"/>
                </a:lnTo>
                <a:lnTo>
                  <a:pt x="4559366" y="6188293"/>
                </a:lnTo>
                <a:lnTo>
                  <a:pt x="4559366" y="6143842"/>
                </a:lnTo>
                <a:cubicBezTo>
                  <a:pt x="4559366" y="6132416"/>
                  <a:pt x="4567757" y="6123311"/>
                  <a:pt x="4582039" y="6123311"/>
                </a:cubicBezTo>
                <a:lnTo>
                  <a:pt x="4585788" y="6123311"/>
                </a:lnTo>
                <a:lnTo>
                  <a:pt x="4585788" y="6102960"/>
                </a:lnTo>
                <a:close/>
                <a:moveTo>
                  <a:pt x="4334072" y="6102960"/>
                </a:moveTo>
                <a:cubicBezTo>
                  <a:pt x="4312292" y="6102960"/>
                  <a:pt x="4298189" y="6115992"/>
                  <a:pt x="4298189" y="6135808"/>
                </a:cubicBezTo>
                <a:lnTo>
                  <a:pt x="4298189" y="6157409"/>
                </a:lnTo>
                <a:cubicBezTo>
                  <a:pt x="4298189" y="6177225"/>
                  <a:pt x="4312649" y="6190257"/>
                  <a:pt x="4334607" y="6190257"/>
                </a:cubicBezTo>
                <a:cubicBezTo>
                  <a:pt x="4355495" y="6190257"/>
                  <a:pt x="4369598" y="6179546"/>
                  <a:pt x="4369598" y="6163300"/>
                </a:cubicBezTo>
                <a:lnTo>
                  <a:pt x="4369598" y="6162765"/>
                </a:lnTo>
                <a:lnTo>
                  <a:pt x="4349603" y="6162765"/>
                </a:lnTo>
                <a:lnTo>
                  <a:pt x="4349603" y="6163122"/>
                </a:lnTo>
                <a:cubicBezTo>
                  <a:pt x="4349603" y="6169370"/>
                  <a:pt x="4343534" y="6173476"/>
                  <a:pt x="4334607" y="6173476"/>
                </a:cubicBezTo>
                <a:cubicBezTo>
                  <a:pt x="4324432" y="6173476"/>
                  <a:pt x="4318183" y="6167763"/>
                  <a:pt x="4318183" y="6158837"/>
                </a:cubicBezTo>
                <a:lnTo>
                  <a:pt x="4318183" y="6153839"/>
                </a:lnTo>
                <a:lnTo>
                  <a:pt x="4369598" y="6153839"/>
                </a:lnTo>
                <a:lnTo>
                  <a:pt x="4369598" y="6135808"/>
                </a:lnTo>
                <a:cubicBezTo>
                  <a:pt x="4369598" y="6115992"/>
                  <a:pt x="4355495" y="6102960"/>
                  <a:pt x="4334072" y="6102960"/>
                </a:cubicBezTo>
                <a:close/>
                <a:moveTo>
                  <a:pt x="4249631" y="6102960"/>
                </a:moveTo>
                <a:cubicBezTo>
                  <a:pt x="4228387" y="6102960"/>
                  <a:pt x="4214462" y="6115814"/>
                  <a:pt x="4214462" y="6135451"/>
                </a:cubicBezTo>
                <a:lnTo>
                  <a:pt x="4214462" y="6157766"/>
                </a:lnTo>
                <a:cubicBezTo>
                  <a:pt x="4214462" y="6177582"/>
                  <a:pt x="4228387" y="6190257"/>
                  <a:pt x="4249631" y="6190257"/>
                </a:cubicBezTo>
                <a:cubicBezTo>
                  <a:pt x="4271053" y="6190257"/>
                  <a:pt x="4284978" y="6177404"/>
                  <a:pt x="4284978" y="6157766"/>
                </a:cubicBezTo>
                <a:lnTo>
                  <a:pt x="4284978" y="6155803"/>
                </a:lnTo>
                <a:lnTo>
                  <a:pt x="4264984" y="6155803"/>
                </a:lnTo>
                <a:lnTo>
                  <a:pt x="4264984" y="6157766"/>
                </a:lnTo>
                <a:cubicBezTo>
                  <a:pt x="4264984" y="6166157"/>
                  <a:pt x="4258735" y="6171691"/>
                  <a:pt x="4249631" y="6171691"/>
                </a:cubicBezTo>
                <a:cubicBezTo>
                  <a:pt x="4240526" y="6171691"/>
                  <a:pt x="4234456" y="6166335"/>
                  <a:pt x="4234456" y="6157766"/>
                </a:cubicBezTo>
                <a:lnTo>
                  <a:pt x="4234456" y="6135451"/>
                </a:lnTo>
                <a:cubicBezTo>
                  <a:pt x="4234456" y="6127060"/>
                  <a:pt x="4240526" y="6121526"/>
                  <a:pt x="4249631" y="6121526"/>
                </a:cubicBezTo>
                <a:cubicBezTo>
                  <a:pt x="4258735" y="6121526"/>
                  <a:pt x="4264984" y="6126882"/>
                  <a:pt x="4264984" y="6135451"/>
                </a:cubicBezTo>
                <a:lnTo>
                  <a:pt x="4264984" y="6137415"/>
                </a:lnTo>
                <a:lnTo>
                  <a:pt x="4284978" y="6137415"/>
                </a:lnTo>
                <a:lnTo>
                  <a:pt x="4284978" y="6135451"/>
                </a:lnTo>
                <a:cubicBezTo>
                  <a:pt x="4284978" y="6115814"/>
                  <a:pt x="4271053" y="6102960"/>
                  <a:pt x="4249631" y="6102960"/>
                </a:cubicBezTo>
                <a:close/>
                <a:moveTo>
                  <a:pt x="4167868" y="6102960"/>
                </a:moveTo>
                <a:cubicBezTo>
                  <a:pt x="4148766" y="6102960"/>
                  <a:pt x="4135912" y="6112065"/>
                  <a:pt x="4135912" y="6128667"/>
                </a:cubicBezTo>
                <a:cubicBezTo>
                  <a:pt x="4135912" y="6160266"/>
                  <a:pt x="4182149" y="6150447"/>
                  <a:pt x="4182149" y="6165443"/>
                </a:cubicBezTo>
                <a:cubicBezTo>
                  <a:pt x="4182149" y="6170441"/>
                  <a:pt x="4177329" y="6173833"/>
                  <a:pt x="4169117" y="6173833"/>
                </a:cubicBezTo>
                <a:cubicBezTo>
                  <a:pt x="4160548" y="6173833"/>
                  <a:pt x="4155371" y="6170084"/>
                  <a:pt x="4155371" y="6164193"/>
                </a:cubicBezTo>
                <a:lnTo>
                  <a:pt x="4155371" y="6162765"/>
                </a:lnTo>
                <a:lnTo>
                  <a:pt x="4134841" y="6162765"/>
                </a:lnTo>
                <a:lnTo>
                  <a:pt x="4134841" y="6164193"/>
                </a:lnTo>
                <a:cubicBezTo>
                  <a:pt x="4134841" y="6179546"/>
                  <a:pt x="4148230" y="6190257"/>
                  <a:pt x="4169296" y="6190079"/>
                </a:cubicBezTo>
                <a:cubicBezTo>
                  <a:pt x="4189826" y="6190079"/>
                  <a:pt x="4202858" y="6180081"/>
                  <a:pt x="4202858" y="6163300"/>
                </a:cubicBezTo>
                <a:cubicBezTo>
                  <a:pt x="4202858" y="6131166"/>
                  <a:pt x="4156442" y="6141699"/>
                  <a:pt x="4156442" y="6126882"/>
                </a:cubicBezTo>
                <a:cubicBezTo>
                  <a:pt x="4156442" y="6122240"/>
                  <a:pt x="4160905" y="6119206"/>
                  <a:pt x="4168403" y="6119206"/>
                </a:cubicBezTo>
                <a:cubicBezTo>
                  <a:pt x="4175901" y="6119206"/>
                  <a:pt x="4180721" y="6122597"/>
                  <a:pt x="4180721" y="6127775"/>
                </a:cubicBezTo>
                <a:lnTo>
                  <a:pt x="4180721" y="6129024"/>
                </a:lnTo>
                <a:lnTo>
                  <a:pt x="4201073" y="6129024"/>
                </a:lnTo>
                <a:lnTo>
                  <a:pt x="4201073" y="6127596"/>
                </a:lnTo>
                <a:cubicBezTo>
                  <a:pt x="4201073" y="6113136"/>
                  <a:pt x="4188219" y="6102960"/>
                  <a:pt x="4167868" y="6102960"/>
                </a:cubicBezTo>
                <a:close/>
                <a:moveTo>
                  <a:pt x="4095209" y="6102960"/>
                </a:moveTo>
                <a:cubicBezTo>
                  <a:pt x="4083784" y="6102960"/>
                  <a:pt x="4075215" y="6108851"/>
                  <a:pt x="4072001" y="6117242"/>
                </a:cubicBezTo>
                <a:lnTo>
                  <a:pt x="4070751" y="6117242"/>
                </a:lnTo>
                <a:lnTo>
                  <a:pt x="4070751" y="6104924"/>
                </a:lnTo>
                <a:lnTo>
                  <a:pt x="4050757" y="6104924"/>
                </a:lnTo>
                <a:lnTo>
                  <a:pt x="4050757" y="6218285"/>
                </a:lnTo>
                <a:lnTo>
                  <a:pt x="4070751" y="6218285"/>
                </a:lnTo>
                <a:lnTo>
                  <a:pt x="4070751" y="6175975"/>
                </a:lnTo>
                <a:lnTo>
                  <a:pt x="4072001" y="6175975"/>
                </a:lnTo>
                <a:cubicBezTo>
                  <a:pt x="4075215" y="6184187"/>
                  <a:pt x="4083784" y="6190257"/>
                  <a:pt x="4095209" y="6190257"/>
                </a:cubicBezTo>
                <a:cubicBezTo>
                  <a:pt x="4111097" y="6190257"/>
                  <a:pt x="4122166" y="6179367"/>
                  <a:pt x="4122166" y="6162943"/>
                </a:cubicBezTo>
                <a:lnTo>
                  <a:pt x="4122166" y="6130274"/>
                </a:lnTo>
                <a:cubicBezTo>
                  <a:pt x="4122166" y="6114028"/>
                  <a:pt x="4111097" y="6102960"/>
                  <a:pt x="4095209" y="6102960"/>
                </a:cubicBezTo>
                <a:close/>
                <a:moveTo>
                  <a:pt x="3997379" y="6102960"/>
                </a:moveTo>
                <a:cubicBezTo>
                  <a:pt x="3975778" y="6102960"/>
                  <a:pt x="3961496" y="6115992"/>
                  <a:pt x="3961496" y="6135808"/>
                </a:cubicBezTo>
                <a:lnTo>
                  <a:pt x="3961496" y="6157409"/>
                </a:lnTo>
                <a:cubicBezTo>
                  <a:pt x="3961496" y="6177403"/>
                  <a:pt x="3975778" y="6190257"/>
                  <a:pt x="3997379" y="6190257"/>
                </a:cubicBezTo>
                <a:cubicBezTo>
                  <a:pt x="4018980" y="6190257"/>
                  <a:pt x="4033083" y="6177225"/>
                  <a:pt x="4033083" y="6157409"/>
                </a:cubicBezTo>
                <a:lnTo>
                  <a:pt x="4033083" y="6135808"/>
                </a:lnTo>
                <a:cubicBezTo>
                  <a:pt x="4033083" y="6115992"/>
                  <a:pt x="4018980" y="6102960"/>
                  <a:pt x="3997379" y="6102960"/>
                </a:cubicBezTo>
                <a:close/>
                <a:moveTo>
                  <a:pt x="4485101" y="6083144"/>
                </a:moveTo>
                <a:lnTo>
                  <a:pt x="4485101" y="6098675"/>
                </a:lnTo>
                <a:cubicBezTo>
                  <a:pt x="4485101" y="6102781"/>
                  <a:pt x="4482781" y="6104924"/>
                  <a:pt x="4479032" y="6104924"/>
                </a:cubicBezTo>
                <a:lnTo>
                  <a:pt x="4469570" y="6104924"/>
                </a:lnTo>
                <a:lnTo>
                  <a:pt x="4469570" y="6122776"/>
                </a:lnTo>
                <a:lnTo>
                  <a:pt x="4483673" y="6122776"/>
                </a:lnTo>
                <a:lnTo>
                  <a:pt x="4483673" y="6165443"/>
                </a:lnTo>
                <a:cubicBezTo>
                  <a:pt x="4483673" y="6179367"/>
                  <a:pt x="4493492" y="6188293"/>
                  <a:pt x="4508131" y="6188293"/>
                </a:cubicBezTo>
                <a:lnTo>
                  <a:pt x="4522055" y="6188293"/>
                </a:lnTo>
                <a:lnTo>
                  <a:pt x="4522055" y="6169727"/>
                </a:lnTo>
                <a:lnTo>
                  <a:pt x="4513308" y="6169727"/>
                </a:lnTo>
                <a:cubicBezTo>
                  <a:pt x="4507417" y="6169727"/>
                  <a:pt x="4503668" y="6166335"/>
                  <a:pt x="4503668" y="6160265"/>
                </a:cubicBezTo>
                <a:lnTo>
                  <a:pt x="4503668" y="6122776"/>
                </a:lnTo>
                <a:lnTo>
                  <a:pt x="4503668" y="6122597"/>
                </a:lnTo>
                <a:lnTo>
                  <a:pt x="4523127" y="6122597"/>
                </a:lnTo>
                <a:lnTo>
                  <a:pt x="4523127" y="6104745"/>
                </a:lnTo>
                <a:lnTo>
                  <a:pt x="4503846" y="6104745"/>
                </a:lnTo>
                <a:lnTo>
                  <a:pt x="4503846" y="6083144"/>
                </a:lnTo>
                <a:close/>
                <a:moveTo>
                  <a:pt x="3747984" y="6076539"/>
                </a:moveTo>
                <a:lnTo>
                  <a:pt x="3747984" y="6188294"/>
                </a:lnTo>
                <a:lnTo>
                  <a:pt x="3769228" y="6188294"/>
                </a:lnTo>
                <a:lnTo>
                  <a:pt x="3769228" y="6076539"/>
                </a:lnTo>
                <a:close/>
                <a:moveTo>
                  <a:pt x="4013981" y="6072254"/>
                </a:moveTo>
                <a:cubicBezTo>
                  <a:pt x="4007019" y="6072254"/>
                  <a:pt x="4002556" y="6076896"/>
                  <a:pt x="4002556" y="6083501"/>
                </a:cubicBezTo>
                <a:cubicBezTo>
                  <a:pt x="4002556" y="6090285"/>
                  <a:pt x="4007019" y="6094748"/>
                  <a:pt x="4013981" y="6094926"/>
                </a:cubicBezTo>
                <a:cubicBezTo>
                  <a:pt x="4020765" y="6094926"/>
                  <a:pt x="4025228" y="6090285"/>
                  <a:pt x="4025228" y="6083501"/>
                </a:cubicBezTo>
                <a:cubicBezTo>
                  <a:pt x="4025228" y="6076717"/>
                  <a:pt x="4020587" y="6072254"/>
                  <a:pt x="4013981" y="6072254"/>
                </a:cubicBezTo>
                <a:close/>
                <a:moveTo>
                  <a:pt x="3980955" y="6072254"/>
                </a:moveTo>
                <a:cubicBezTo>
                  <a:pt x="3974171" y="6072254"/>
                  <a:pt x="3969708" y="6076896"/>
                  <a:pt x="3969708" y="6083501"/>
                </a:cubicBezTo>
                <a:cubicBezTo>
                  <a:pt x="3969708" y="6090285"/>
                  <a:pt x="3974171" y="6094748"/>
                  <a:pt x="3980955" y="6094926"/>
                </a:cubicBezTo>
                <a:cubicBezTo>
                  <a:pt x="3987917" y="6094926"/>
                  <a:pt x="3992202" y="6090285"/>
                  <a:pt x="3992202" y="6083501"/>
                </a:cubicBezTo>
                <a:cubicBezTo>
                  <a:pt x="3992202" y="6076717"/>
                  <a:pt x="3987739" y="6072254"/>
                  <a:pt x="3980955" y="6072254"/>
                </a:cubicBezTo>
                <a:close/>
                <a:moveTo>
                  <a:pt x="4683439" y="6071540"/>
                </a:moveTo>
                <a:lnTo>
                  <a:pt x="4683439" y="6165978"/>
                </a:lnTo>
                <a:cubicBezTo>
                  <a:pt x="4683439" y="6179546"/>
                  <a:pt x="4692901" y="6188293"/>
                  <a:pt x="4707182" y="6188293"/>
                </a:cubicBezTo>
                <a:lnTo>
                  <a:pt x="4717180" y="6188293"/>
                </a:lnTo>
                <a:lnTo>
                  <a:pt x="4717180" y="6169727"/>
                </a:lnTo>
                <a:lnTo>
                  <a:pt x="4712538" y="6169727"/>
                </a:lnTo>
                <a:cubicBezTo>
                  <a:pt x="4707004" y="6169727"/>
                  <a:pt x="4703433" y="6166514"/>
                  <a:pt x="4703433" y="6160801"/>
                </a:cubicBezTo>
                <a:lnTo>
                  <a:pt x="4703433" y="6071540"/>
                </a:lnTo>
                <a:close/>
                <a:moveTo>
                  <a:pt x="3882768" y="6071540"/>
                </a:moveTo>
                <a:lnTo>
                  <a:pt x="3882768" y="6188293"/>
                </a:lnTo>
                <a:lnTo>
                  <a:pt x="3902762" y="6188293"/>
                </a:lnTo>
                <a:lnTo>
                  <a:pt x="3902762" y="6163657"/>
                </a:lnTo>
                <a:lnTo>
                  <a:pt x="3912403" y="6153125"/>
                </a:lnTo>
                <a:lnTo>
                  <a:pt x="3933111" y="6188293"/>
                </a:lnTo>
                <a:lnTo>
                  <a:pt x="3956676" y="6188293"/>
                </a:lnTo>
                <a:lnTo>
                  <a:pt x="3925435" y="6138664"/>
                </a:lnTo>
                <a:lnTo>
                  <a:pt x="3956141" y="6104924"/>
                </a:lnTo>
                <a:lnTo>
                  <a:pt x="3932576" y="6104924"/>
                </a:lnTo>
                <a:lnTo>
                  <a:pt x="3904191" y="6137772"/>
                </a:lnTo>
                <a:lnTo>
                  <a:pt x="3902762" y="6137772"/>
                </a:lnTo>
                <a:lnTo>
                  <a:pt x="3902762" y="6071540"/>
                </a:lnTo>
                <a:close/>
                <a:moveTo>
                  <a:pt x="4265519" y="5922117"/>
                </a:moveTo>
                <a:cubicBezTo>
                  <a:pt x="4258378" y="5922117"/>
                  <a:pt x="4252487" y="5928008"/>
                  <a:pt x="4252487" y="5935149"/>
                </a:cubicBezTo>
                <a:cubicBezTo>
                  <a:pt x="4252487" y="5942468"/>
                  <a:pt x="4258200" y="5948181"/>
                  <a:pt x="4265341" y="5948181"/>
                </a:cubicBezTo>
                <a:lnTo>
                  <a:pt x="4268375" y="5948181"/>
                </a:lnTo>
                <a:lnTo>
                  <a:pt x="4268375" y="5972460"/>
                </a:lnTo>
                <a:lnTo>
                  <a:pt x="4294440" y="5972460"/>
                </a:lnTo>
                <a:lnTo>
                  <a:pt x="4294440" y="5935149"/>
                </a:lnTo>
                <a:cubicBezTo>
                  <a:pt x="4294440" y="5931757"/>
                  <a:pt x="4293012" y="5928365"/>
                  <a:pt x="4290691" y="5925866"/>
                </a:cubicBezTo>
                <a:cubicBezTo>
                  <a:pt x="4288191" y="5923367"/>
                  <a:pt x="4284978" y="5922117"/>
                  <a:pt x="4281586" y="5922117"/>
                </a:cubicBezTo>
                <a:close/>
                <a:moveTo>
                  <a:pt x="3836352" y="5922117"/>
                </a:moveTo>
                <a:cubicBezTo>
                  <a:pt x="3829211" y="5922117"/>
                  <a:pt x="3823320" y="5928008"/>
                  <a:pt x="3823320" y="5935149"/>
                </a:cubicBezTo>
                <a:cubicBezTo>
                  <a:pt x="3823141" y="5942468"/>
                  <a:pt x="3829033" y="5948181"/>
                  <a:pt x="3836174" y="5948181"/>
                </a:cubicBezTo>
                <a:lnTo>
                  <a:pt x="3839208" y="5948181"/>
                </a:lnTo>
                <a:lnTo>
                  <a:pt x="3839208" y="5972460"/>
                </a:lnTo>
                <a:lnTo>
                  <a:pt x="3865273" y="5972460"/>
                </a:lnTo>
                <a:lnTo>
                  <a:pt x="3865273" y="5935149"/>
                </a:lnTo>
                <a:cubicBezTo>
                  <a:pt x="3865273" y="5931757"/>
                  <a:pt x="3863844" y="5928365"/>
                  <a:pt x="3861524" y="5925866"/>
                </a:cubicBezTo>
                <a:cubicBezTo>
                  <a:pt x="3859024" y="5923367"/>
                  <a:pt x="3855811" y="5922117"/>
                  <a:pt x="3852419" y="5922117"/>
                </a:cubicBezTo>
                <a:close/>
                <a:moveTo>
                  <a:pt x="4220710" y="5845352"/>
                </a:moveTo>
                <a:cubicBezTo>
                  <a:pt x="4185898" y="5850887"/>
                  <a:pt x="4162333" y="5883735"/>
                  <a:pt x="4167867" y="5918546"/>
                </a:cubicBezTo>
                <a:cubicBezTo>
                  <a:pt x="4172866" y="5949966"/>
                  <a:pt x="4200180" y="5972282"/>
                  <a:pt x="4230886" y="5972282"/>
                </a:cubicBezTo>
                <a:cubicBezTo>
                  <a:pt x="4234278" y="5972282"/>
                  <a:pt x="4237670" y="5972103"/>
                  <a:pt x="4241240" y="5971567"/>
                </a:cubicBezTo>
                <a:cubicBezTo>
                  <a:pt x="4248202" y="5970318"/>
                  <a:pt x="4253022" y="5963712"/>
                  <a:pt x="4251951" y="5956572"/>
                </a:cubicBezTo>
                <a:cubicBezTo>
                  <a:pt x="4250702" y="5949609"/>
                  <a:pt x="4244096" y="5944789"/>
                  <a:pt x="4236956" y="5945860"/>
                </a:cubicBezTo>
                <a:cubicBezTo>
                  <a:pt x="4216425" y="5949252"/>
                  <a:pt x="4196967" y="5935149"/>
                  <a:pt x="4193575" y="5914619"/>
                </a:cubicBezTo>
                <a:cubicBezTo>
                  <a:pt x="4190183" y="5894089"/>
                  <a:pt x="4204286" y="5874630"/>
                  <a:pt x="4224816" y="5871238"/>
                </a:cubicBezTo>
                <a:cubicBezTo>
                  <a:pt x="4245346" y="5867846"/>
                  <a:pt x="4264805" y="5881949"/>
                  <a:pt x="4268197" y="5902479"/>
                </a:cubicBezTo>
                <a:cubicBezTo>
                  <a:pt x="4269446" y="5909442"/>
                  <a:pt x="4276052" y="5914262"/>
                  <a:pt x="4283193" y="5913191"/>
                </a:cubicBezTo>
                <a:cubicBezTo>
                  <a:pt x="4290155" y="5911941"/>
                  <a:pt x="4294975" y="5905336"/>
                  <a:pt x="4293904" y="5898195"/>
                </a:cubicBezTo>
                <a:cubicBezTo>
                  <a:pt x="4288370" y="5863383"/>
                  <a:pt x="4255522" y="5839818"/>
                  <a:pt x="4220710" y="5845352"/>
                </a:cubicBezTo>
                <a:close/>
                <a:moveTo>
                  <a:pt x="4098601" y="5845352"/>
                </a:moveTo>
                <a:cubicBezTo>
                  <a:pt x="4063790" y="5839818"/>
                  <a:pt x="4030942" y="5863383"/>
                  <a:pt x="4025407" y="5898195"/>
                </a:cubicBezTo>
                <a:cubicBezTo>
                  <a:pt x="4019873" y="5933007"/>
                  <a:pt x="4043438" y="5965855"/>
                  <a:pt x="4078250" y="5971389"/>
                </a:cubicBezTo>
                <a:cubicBezTo>
                  <a:pt x="4081820" y="5971924"/>
                  <a:pt x="4085212" y="5972282"/>
                  <a:pt x="4088604" y="5972282"/>
                </a:cubicBezTo>
                <a:cubicBezTo>
                  <a:pt x="4101815" y="5972282"/>
                  <a:pt x="4114847" y="5968176"/>
                  <a:pt x="4125737" y="5960142"/>
                </a:cubicBezTo>
                <a:cubicBezTo>
                  <a:pt x="4139662" y="5950145"/>
                  <a:pt x="4148766" y="5935328"/>
                  <a:pt x="4151444" y="5918546"/>
                </a:cubicBezTo>
                <a:cubicBezTo>
                  <a:pt x="4152694" y="5911406"/>
                  <a:pt x="4147874" y="5904622"/>
                  <a:pt x="4140733" y="5903551"/>
                </a:cubicBezTo>
                <a:cubicBezTo>
                  <a:pt x="4133592" y="5902301"/>
                  <a:pt x="4126808" y="5907121"/>
                  <a:pt x="4125737" y="5914262"/>
                </a:cubicBezTo>
                <a:cubicBezTo>
                  <a:pt x="4124130" y="5924259"/>
                  <a:pt x="4118774" y="5933007"/>
                  <a:pt x="4110562" y="5938898"/>
                </a:cubicBezTo>
                <a:cubicBezTo>
                  <a:pt x="4102350" y="5944789"/>
                  <a:pt x="4092353" y="5947110"/>
                  <a:pt x="4082356" y="5945503"/>
                </a:cubicBezTo>
                <a:cubicBezTo>
                  <a:pt x="4061826" y="5942111"/>
                  <a:pt x="4047723" y="5922652"/>
                  <a:pt x="4051115" y="5902122"/>
                </a:cubicBezTo>
                <a:cubicBezTo>
                  <a:pt x="4054507" y="5881592"/>
                  <a:pt x="4073787" y="5867489"/>
                  <a:pt x="4094495" y="5870881"/>
                </a:cubicBezTo>
                <a:cubicBezTo>
                  <a:pt x="4101458" y="5872131"/>
                  <a:pt x="4108242" y="5867311"/>
                  <a:pt x="4109313" y="5860170"/>
                </a:cubicBezTo>
                <a:cubicBezTo>
                  <a:pt x="4110562" y="5853207"/>
                  <a:pt x="4105742" y="5846424"/>
                  <a:pt x="4098601" y="5845352"/>
                </a:cubicBezTo>
                <a:close/>
                <a:moveTo>
                  <a:pt x="3955247" y="5845352"/>
                </a:moveTo>
                <a:cubicBezTo>
                  <a:pt x="3920614" y="5839818"/>
                  <a:pt x="3887588" y="5863383"/>
                  <a:pt x="3882053" y="5898195"/>
                </a:cubicBezTo>
                <a:cubicBezTo>
                  <a:pt x="3876519" y="5933007"/>
                  <a:pt x="3900084" y="5965855"/>
                  <a:pt x="3934896" y="5971389"/>
                </a:cubicBezTo>
                <a:cubicBezTo>
                  <a:pt x="3938288" y="5971924"/>
                  <a:pt x="3941858" y="5972282"/>
                  <a:pt x="3945250" y="5972282"/>
                </a:cubicBezTo>
                <a:cubicBezTo>
                  <a:pt x="3958461" y="5972282"/>
                  <a:pt x="3971314" y="5968176"/>
                  <a:pt x="3982204" y="5960142"/>
                </a:cubicBezTo>
                <a:cubicBezTo>
                  <a:pt x="3996129" y="5950145"/>
                  <a:pt x="4005234" y="5935328"/>
                  <a:pt x="4007911" y="5918546"/>
                </a:cubicBezTo>
                <a:cubicBezTo>
                  <a:pt x="4009161" y="5911406"/>
                  <a:pt x="4004341" y="5904622"/>
                  <a:pt x="3997200" y="5903551"/>
                </a:cubicBezTo>
                <a:cubicBezTo>
                  <a:pt x="3990059" y="5902301"/>
                  <a:pt x="3983275" y="5907121"/>
                  <a:pt x="3982204" y="5914262"/>
                </a:cubicBezTo>
                <a:cubicBezTo>
                  <a:pt x="3980598" y="5924259"/>
                  <a:pt x="3975242" y="5933007"/>
                  <a:pt x="3967030" y="5938898"/>
                </a:cubicBezTo>
                <a:cubicBezTo>
                  <a:pt x="3958818" y="5944789"/>
                  <a:pt x="3948821" y="5947110"/>
                  <a:pt x="3938823" y="5945503"/>
                </a:cubicBezTo>
                <a:cubicBezTo>
                  <a:pt x="3918293" y="5942111"/>
                  <a:pt x="3904190" y="5922652"/>
                  <a:pt x="3907582" y="5902122"/>
                </a:cubicBezTo>
                <a:cubicBezTo>
                  <a:pt x="3910974" y="5881592"/>
                  <a:pt x="3930433" y="5867489"/>
                  <a:pt x="3950963" y="5870881"/>
                </a:cubicBezTo>
                <a:cubicBezTo>
                  <a:pt x="3958104" y="5872131"/>
                  <a:pt x="3964888" y="5867311"/>
                  <a:pt x="3965959" y="5860170"/>
                </a:cubicBezTo>
                <a:cubicBezTo>
                  <a:pt x="3967208" y="5853207"/>
                  <a:pt x="3962388" y="5846424"/>
                  <a:pt x="3955247" y="5845352"/>
                </a:cubicBezTo>
                <a:close/>
                <a:moveTo>
                  <a:pt x="3791365" y="5845352"/>
                </a:moveTo>
                <a:cubicBezTo>
                  <a:pt x="3756553" y="5850887"/>
                  <a:pt x="3732988" y="5883735"/>
                  <a:pt x="3738522" y="5918546"/>
                </a:cubicBezTo>
                <a:cubicBezTo>
                  <a:pt x="3743521" y="5949966"/>
                  <a:pt x="3770835" y="5972282"/>
                  <a:pt x="3801541" y="5972282"/>
                </a:cubicBezTo>
                <a:cubicBezTo>
                  <a:pt x="3804933" y="5972282"/>
                  <a:pt x="3808325" y="5972103"/>
                  <a:pt x="3811895" y="5971567"/>
                </a:cubicBezTo>
                <a:cubicBezTo>
                  <a:pt x="3818857" y="5970318"/>
                  <a:pt x="3823677" y="5963712"/>
                  <a:pt x="3822606" y="5956572"/>
                </a:cubicBezTo>
                <a:cubicBezTo>
                  <a:pt x="3821357" y="5949609"/>
                  <a:pt x="3814751" y="5944789"/>
                  <a:pt x="3807610" y="5945860"/>
                </a:cubicBezTo>
                <a:cubicBezTo>
                  <a:pt x="3787080" y="5949252"/>
                  <a:pt x="3767622" y="5935149"/>
                  <a:pt x="3764230" y="5914619"/>
                </a:cubicBezTo>
                <a:cubicBezTo>
                  <a:pt x="3760838" y="5894089"/>
                  <a:pt x="3774941" y="5874630"/>
                  <a:pt x="3795471" y="5871238"/>
                </a:cubicBezTo>
                <a:cubicBezTo>
                  <a:pt x="3816001" y="5867846"/>
                  <a:pt x="3835460" y="5881949"/>
                  <a:pt x="3838852" y="5902479"/>
                </a:cubicBezTo>
                <a:cubicBezTo>
                  <a:pt x="3840101" y="5909442"/>
                  <a:pt x="3846707" y="5914262"/>
                  <a:pt x="3853848" y="5913191"/>
                </a:cubicBezTo>
                <a:cubicBezTo>
                  <a:pt x="3860810" y="5911941"/>
                  <a:pt x="3865630" y="5905336"/>
                  <a:pt x="3864559" y="5898195"/>
                </a:cubicBezTo>
                <a:cubicBezTo>
                  <a:pt x="3859025" y="5863383"/>
                  <a:pt x="3826177" y="5839818"/>
                  <a:pt x="3791365" y="5845352"/>
                </a:cubicBezTo>
                <a:close/>
                <a:moveTo>
                  <a:pt x="4126272" y="5811077"/>
                </a:moveTo>
                <a:cubicBezTo>
                  <a:pt x="4126094" y="5811970"/>
                  <a:pt x="4125915" y="5812862"/>
                  <a:pt x="4125915" y="5813755"/>
                </a:cubicBezTo>
                <a:lnTo>
                  <a:pt x="4125915" y="5868561"/>
                </a:lnTo>
                <a:lnTo>
                  <a:pt x="4122880" y="5868561"/>
                </a:lnTo>
                <a:cubicBezTo>
                  <a:pt x="4115739" y="5868561"/>
                  <a:pt x="4109848" y="5874452"/>
                  <a:pt x="4109848" y="5881593"/>
                </a:cubicBezTo>
                <a:cubicBezTo>
                  <a:pt x="4109848" y="5888734"/>
                  <a:pt x="4115561" y="5894625"/>
                  <a:pt x="4122880" y="5894625"/>
                </a:cubicBezTo>
                <a:lnTo>
                  <a:pt x="4138947" y="5894625"/>
                </a:lnTo>
                <a:cubicBezTo>
                  <a:pt x="4142339" y="5894625"/>
                  <a:pt x="4145731" y="5893197"/>
                  <a:pt x="4148052" y="5890876"/>
                </a:cubicBezTo>
                <a:cubicBezTo>
                  <a:pt x="4150551" y="5888377"/>
                  <a:pt x="4151801" y="5885164"/>
                  <a:pt x="4151801" y="5881593"/>
                </a:cubicBezTo>
                <a:lnTo>
                  <a:pt x="4151801" y="5813755"/>
                </a:lnTo>
                <a:cubicBezTo>
                  <a:pt x="4151801" y="5812862"/>
                  <a:pt x="4151622" y="5811970"/>
                  <a:pt x="4151444" y="5811077"/>
                </a:cubicBezTo>
                <a:close/>
                <a:moveTo>
                  <a:pt x="3982919" y="5811077"/>
                </a:moveTo>
                <a:cubicBezTo>
                  <a:pt x="3982741" y="5811970"/>
                  <a:pt x="3982562" y="5812862"/>
                  <a:pt x="3982562" y="5813755"/>
                </a:cubicBezTo>
                <a:lnTo>
                  <a:pt x="3982562" y="5868561"/>
                </a:lnTo>
                <a:lnTo>
                  <a:pt x="3979527" y="5868561"/>
                </a:lnTo>
                <a:cubicBezTo>
                  <a:pt x="3972386" y="5868561"/>
                  <a:pt x="3966495" y="5874452"/>
                  <a:pt x="3966495" y="5881593"/>
                </a:cubicBezTo>
                <a:cubicBezTo>
                  <a:pt x="3966495" y="5888734"/>
                  <a:pt x="3972208" y="5894625"/>
                  <a:pt x="3979527" y="5894625"/>
                </a:cubicBezTo>
                <a:lnTo>
                  <a:pt x="3995594" y="5894625"/>
                </a:lnTo>
                <a:cubicBezTo>
                  <a:pt x="3998986" y="5894625"/>
                  <a:pt x="4002378" y="5893197"/>
                  <a:pt x="4004699" y="5890876"/>
                </a:cubicBezTo>
                <a:cubicBezTo>
                  <a:pt x="4007198" y="5888377"/>
                  <a:pt x="4008448" y="5885164"/>
                  <a:pt x="4008448" y="5881593"/>
                </a:cubicBezTo>
                <a:lnTo>
                  <a:pt x="4008448" y="5813755"/>
                </a:lnTo>
                <a:cubicBezTo>
                  <a:pt x="4008448" y="5812862"/>
                  <a:pt x="4008269" y="5811970"/>
                  <a:pt x="4008091" y="5811077"/>
                </a:cubicBezTo>
                <a:close/>
                <a:moveTo>
                  <a:pt x="0" y="0"/>
                </a:moveTo>
                <a:lnTo>
                  <a:pt x="5254486" y="0"/>
                </a:lnTo>
                <a:lnTo>
                  <a:pt x="5254486" y="6857998"/>
                </a:lnTo>
                <a:lnTo>
                  <a:pt x="0" y="6857998"/>
                </a:lnTo>
                <a:close/>
              </a:path>
            </a:pathLst>
          </a:custGeom>
          <a:solidFill>
            <a:schemeClr val="bg1">
              <a:alpha val="75000"/>
            </a:schemeClr>
          </a:solidFill>
        </p:spPr>
        <p:txBody>
          <a:bodyPr wrap="square" lIns="1260000" tIns="1800000" rIns="648000" bIns="1800000">
            <a:noAutofit/>
          </a:bodyPr>
          <a:lstStyle>
            <a:lvl1pPr marL="0" indent="0">
              <a:buFontTx/>
              <a:buNone/>
              <a:defRPr i="1">
                <a:solidFill>
                  <a:schemeClr val="accent1"/>
                </a:solidFill>
              </a:defRPr>
            </a:lvl1pPr>
            <a:lvl2pPr marL="268287" indent="0">
              <a:buFontTx/>
              <a:buNone/>
              <a:defRPr>
                <a:solidFill>
                  <a:schemeClr val="accent1"/>
                </a:solidFill>
              </a:defRPr>
            </a:lvl2pPr>
            <a:lvl3pPr marL="536575" indent="0">
              <a:buFontTx/>
              <a:buNone/>
              <a:defRPr>
                <a:solidFill>
                  <a:schemeClr val="accent1"/>
                </a:solidFill>
              </a:defRPr>
            </a:lvl3pPr>
            <a:lvl4pPr marL="804862" indent="0">
              <a:buFontTx/>
              <a:buNone/>
              <a:defRPr>
                <a:solidFill>
                  <a:schemeClr val="accent1"/>
                </a:solidFill>
              </a:defRPr>
            </a:lvl4pPr>
            <a:lvl5pPr marL="1079500" indent="0">
              <a:buFontTx/>
              <a:buNone/>
              <a:defRPr>
                <a:solidFill>
                  <a:schemeClr val="accent1"/>
                </a:solidFill>
              </a:defRPr>
            </a:lvl5pPr>
          </a:lstStyle>
          <a:p>
            <a:pPr lvl="0"/>
            <a:r>
              <a:rPr lang="sv-SE" dirty="0"/>
              <a:t>Citat</a:t>
            </a:r>
          </a:p>
        </p:txBody>
      </p:sp>
      <p:sp>
        <p:nvSpPr>
          <p:cNvPr id="18" name="Platshållare för text 17">
            <a:extLst>
              <a:ext uri="{FF2B5EF4-FFF2-40B4-BE49-F238E27FC236}">
                <a16:creationId xmlns:a16="http://schemas.microsoft.com/office/drawing/2014/main" id="{FE652FD4-CFD3-46F3-B1B5-9C7AD7C2BFD4}"/>
              </a:ext>
            </a:extLst>
          </p:cNvPr>
          <p:cNvSpPr>
            <a:spLocks noGrp="1"/>
          </p:cNvSpPr>
          <p:nvPr>
            <p:ph type="body" sz="quarter" idx="18" hasCustomPrompt="1"/>
          </p:nvPr>
        </p:nvSpPr>
        <p:spPr>
          <a:xfrm>
            <a:off x="8209464" y="1282148"/>
            <a:ext cx="612677" cy="339963"/>
          </a:xfrm>
          <a:blipFill>
            <a:blip r:embed="rId2"/>
            <a:stretch>
              <a:fillRect/>
            </a:stretch>
          </a:blipFill>
        </p:spPr>
        <p:txBody>
          <a:bodyPr/>
          <a:lstStyle>
            <a:lvl1pPr marL="0" indent="0">
              <a:buNone/>
              <a:defRPr sz="100"/>
            </a:lvl1pPr>
          </a:lstStyle>
          <a:p>
            <a:pPr lvl="0"/>
            <a:r>
              <a:rPr lang="sv-SE" dirty="0"/>
              <a:t> </a:t>
            </a:r>
          </a:p>
        </p:txBody>
      </p:sp>
      <p:sp>
        <p:nvSpPr>
          <p:cNvPr id="15" name="Platshållare för text 14">
            <a:extLst>
              <a:ext uri="{FF2B5EF4-FFF2-40B4-BE49-F238E27FC236}">
                <a16:creationId xmlns:a16="http://schemas.microsoft.com/office/drawing/2014/main" id="{7BDBE808-17C6-41C3-B3B0-115E4DCA6AE8}"/>
              </a:ext>
            </a:extLst>
          </p:cNvPr>
          <p:cNvSpPr>
            <a:spLocks noGrp="1"/>
          </p:cNvSpPr>
          <p:nvPr>
            <p:ph type="body" sz="quarter" idx="22"/>
          </p:nvPr>
        </p:nvSpPr>
        <p:spPr>
          <a:xfrm>
            <a:off x="-1" y="-1"/>
            <a:ext cx="7772402" cy="6858000"/>
          </a:xfrm>
          <a:custGeom>
            <a:avLst/>
            <a:gdLst>
              <a:gd name="connsiteX0" fmla="*/ 0 w 7772402"/>
              <a:gd name="connsiteY0" fmla="*/ 0 h 6858000"/>
              <a:gd name="connsiteX1" fmla="*/ 7772402 w 7772402"/>
              <a:gd name="connsiteY1" fmla="*/ 0 h 6858000"/>
              <a:gd name="connsiteX2" fmla="*/ 7772402 w 7772402"/>
              <a:gd name="connsiteY2" fmla="*/ 6858000 h 6858000"/>
              <a:gd name="connsiteX3" fmla="*/ 0 w 777240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772402" h="6858000">
                <a:moveTo>
                  <a:pt x="0" y="0"/>
                </a:moveTo>
                <a:lnTo>
                  <a:pt x="7772402" y="0"/>
                </a:lnTo>
                <a:lnTo>
                  <a:pt x="7772402" y="6858000"/>
                </a:lnTo>
                <a:lnTo>
                  <a:pt x="0" y="6858000"/>
                </a:lnTo>
                <a:close/>
              </a:path>
            </a:pathLst>
          </a:custGeom>
          <a:solidFill>
            <a:srgbClr val="DCCFE4">
              <a:alpha val="52000"/>
            </a:srgbClr>
          </a:solidFill>
        </p:spPr>
        <p:txBody>
          <a:bodyPr wrap="square" lIns="900000" tIns="1800000" rIns="1764000" bIns="972000">
            <a:noAutofit/>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format</a:t>
            </a:r>
            <a:endParaRPr lang="sv-SE" dirty="0"/>
          </a:p>
        </p:txBody>
      </p:sp>
      <p:sp>
        <p:nvSpPr>
          <p:cNvPr id="16" name="Platshållare för text 2">
            <a:extLst>
              <a:ext uri="{FF2B5EF4-FFF2-40B4-BE49-F238E27FC236}">
                <a16:creationId xmlns:a16="http://schemas.microsoft.com/office/drawing/2014/main" id="{44B7D1CB-E026-452F-8DE5-63EEB5CAD7D7}"/>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88C12D04-5580-4CD8-8101-FF88B4469D2A}"/>
              </a:ext>
            </a:extLst>
          </p:cNvPr>
          <p:cNvSpPr>
            <a:spLocks noGrp="1"/>
          </p:cNvSpPr>
          <p:nvPr>
            <p:ph type="dt" sz="half" idx="19"/>
          </p:nvPr>
        </p:nvSpPr>
        <p:spPr/>
        <p:txBody>
          <a:bodyPr/>
          <a:lstStyle/>
          <a:p>
            <a:fld id="{3957C480-C71B-4B5D-A29D-CA6908117FA8}" type="datetime1">
              <a:rPr lang="sv-SE" smtClean="0"/>
              <a:t>2022-08-26</a:t>
            </a:fld>
            <a:endParaRPr lang="sv-SE"/>
          </a:p>
        </p:txBody>
      </p:sp>
      <p:sp>
        <p:nvSpPr>
          <p:cNvPr id="8" name="Footer Placeholder 7">
            <a:extLst>
              <a:ext uri="{FF2B5EF4-FFF2-40B4-BE49-F238E27FC236}">
                <a16:creationId xmlns:a16="http://schemas.microsoft.com/office/drawing/2014/main" id="{919CF252-E034-41BF-8A1B-D3F0C2D5DA15}"/>
              </a:ext>
            </a:extLst>
          </p:cNvPr>
          <p:cNvSpPr>
            <a:spLocks noGrp="1"/>
          </p:cNvSpPr>
          <p:nvPr>
            <p:ph type="ftr" sz="quarter" idx="20"/>
          </p:nvPr>
        </p:nvSpPr>
        <p:spPr/>
        <p:txBody>
          <a:bodyPr/>
          <a:lstStyle/>
          <a:p>
            <a:endParaRPr lang="sv-SE"/>
          </a:p>
        </p:txBody>
      </p:sp>
      <p:sp>
        <p:nvSpPr>
          <p:cNvPr id="9" name="Slide Number Placeholder 8">
            <a:extLst>
              <a:ext uri="{FF2B5EF4-FFF2-40B4-BE49-F238E27FC236}">
                <a16:creationId xmlns:a16="http://schemas.microsoft.com/office/drawing/2014/main" id="{6D503784-21C4-40E1-A2F0-24831C234A79}"/>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65354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Illustration och text">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31C974AC-DD1B-442B-9646-2737FC59DE5F}"/>
              </a:ext>
            </a:extLst>
          </p:cNvPr>
          <p:cNvSpPr>
            <a:spLocks noGrp="1"/>
          </p:cNvSpPr>
          <p:nvPr>
            <p:ph type="pic" sz="quarter" idx="26"/>
          </p:nvPr>
        </p:nvSpPr>
        <p:spPr>
          <a:xfrm>
            <a:off x="5207000" y="0"/>
            <a:ext cx="6984997" cy="6858000"/>
          </a:xfrm>
          <a:custGeom>
            <a:avLst/>
            <a:gdLst>
              <a:gd name="connsiteX0" fmla="*/ 6354684 w 6984997"/>
              <a:gd name="connsiteY0" fmla="*/ 6155087 h 6858000"/>
              <a:gd name="connsiteX1" fmla="*/ 6375393 w 6984997"/>
              <a:gd name="connsiteY1" fmla="*/ 6155087 h 6858000"/>
              <a:gd name="connsiteX2" fmla="*/ 6375393 w 6984997"/>
              <a:gd name="connsiteY2" fmla="*/ 6162764 h 6858000"/>
              <a:gd name="connsiteX3" fmla="*/ 6358255 w 6984997"/>
              <a:gd name="connsiteY3" fmla="*/ 6174011 h 6858000"/>
              <a:gd name="connsiteX4" fmla="*/ 6343794 w 6984997"/>
              <a:gd name="connsiteY4" fmla="*/ 6164192 h 6858000"/>
              <a:gd name="connsiteX5" fmla="*/ 6354684 w 6984997"/>
              <a:gd name="connsiteY5" fmla="*/ 6155087 h 6858000"/>
              <a:gd name="connsiteX6" fmla="*/ 5817154 w 6984997"/>
              <a:gd name="connsiteY6" fmla="*/ 6121704 h 6858000"/>
              <a:gd name="connsiteX7" fmla="*/ 5832685 w 6984997"/>
              <a:gd name="connsiteY7" fmla="*/ 6136164 h 6858000"/>
              <a:gd name="connsiteX8" fmla="*/ 5832685 w 6984997"/>
              <a:gd name="connsiteY8" fmla="*/ 6157230 h 6858000"/>
              <a:gd name="connsiteX9" fmla="*/ 5817154 w 6984997"/>
              <a:gd name="connsiteY9" fmla="*/ 6171690 h 6858000"/>
              <a:gd name="connsiteX10" fmla="*/ 5801087 w 6984997"/>
              <a:gd name="connsiteY10" fmla="*/ 6157408 h 6858000"/>
              <a:gd name="connsiteX11" fmla="*/ 5801087 w 6984997"/>
              <a:gd name="connsiteY11" fmla="*/ 6135986 h 6858000"/>
              <a:gd name="connsiteX12" fmla="*/ 5817154 w 6984997"/>
              <a:gd name="connsiteY12" fmla="*/ 6121704 h 6858000"/>
              <a:gd name="connsiteX13" fmla="*/ 5727893 w 6984997"/>
              <a:gd name="connsiteY13" fmla="*/ 6121525 h 6858000"/>
              <a:gd name="connsiteX14" fmla="*/ 5743603 w 6984997"/>
              <a:gd name="connsiteY14" fmla="*/ 6135807 h 6858000"/>
              <a:gd name="connsiteX15" fmla="*/ 5743603 w 6984997"/>
              <a:gd name="connsiteY15" fmla="*/ 6157408 h 6858000"/>
              <a:gd name="connsiteX16" fmla="*/ 5727893 w 6984997"/>
              <a:gd name="connsiteY16" fmla="*/ 6171690 h 6858000"/>
              <a:gd name="connsiteX17" fmla="*/ 5712004 w 6984997"/>
              <a:gd name="connsiteY17" fmla="*/ 6157408 h 6858000"/>
              <a:gd name="connsiteX18" fmla="*/ 5712004 w 6984997"/>
              <a:gd name="connsiteY18" fmla="*/ 6135807 h 6858000"/>
              <a:gd name="connsiteX19" fmla="*/ 5727893 w 6984997"/>
              <a:gd name="connsiteY19" fmla="*/ 6121525 h 6858000"/>
              <a:gd name="connsiteX20" fmla="*/ 6064586 w 6984997"/>
              <a:gd name="connsiteY20" fmla="*/ 6119919 h 6858000"/>
              <a:gd name="connsiteX21" fmla="*/ 6080117 w 6984997"/>
              <a:gd name="connsiteY21" fmla="*/ 6134379 h 6858000"/>
              <a:gd name="connsiteX22" fmla="*/ 6080117 w 6984997"/>
              <a:gd name="connsiteY22" fmla="*/ 6138485 h 6858000"/>
              <a:gd name="connsiteX23" fmla="*/ 6048697 w 6984997"/>
              <a:gd name="connsiteY23" fmla="*/ 6138485 h 6858000"/>
              <a:gd name="connsiteX24" fmla="*/ 6048697 w 6984997"/>
              <a:gd name="connsiteY24" fmla="*/ 6134379 h 6858000"/>
              <a:gd name="connsiteX25" fmla="*/ 6064586 w 6984997"/>
              <a:gd name="connsiteY25" fmla="*/ 6119919 h 6858000"/>
              <a:gd name="connsiteX26" fmla="*/ 6162238 w 6984997"/>
              <a:gd name="connsiteY26" fmla="*/ 6103137 h 6858000"/>
              <a:gd name="connsiteX27" fmla="*/ 6138851 w 6984997"/>
              <a:gd name="connsiteY27" fmla="*/ 6117419 h 6858000"/>
              <a:gd name="connsiteX28" fmla="*/ 6137601 w 6984997"/>
              <a:gd name="connsiteY28" fmla="*/ 6117419 h 6858000"/>
              <a:gd name="connsiteX29" fmla="*/ 6137601 w 6984997"/>
              <a:gd name="connsiteY29" fmla="*/ 6105101 h 6858000"/>
              <a:gd name="connsiteX30" fmla="*/ 6117607 w 6984997"/>
              <a:gd name="connsiteY30" fmla="*/ 6105101 h 6858000"/>
              <a:gd name="connsiteX31" fmla="*/ 6117607 w 6984997"/>
              <a:gd name="connsiteY31" fmla="*/ 6188471 h 6858000"/>
              <a:gd name="connsiteX32" fmla="*/ 6137601 w 6984997"/>
              <a:gd name="connsiteY32" fmla="*/ 6188471 h 6858000"/>
              <a:gd name="connsiteX33" fmla="*/ 6137601 w 6984997"/>
              <a:gd name="connsiteY33" fmla="*/ 6135628 h 6858000"/>
              <a:gd name="connsiteX34" fmla="*/ 6153490 w 6984997"/>
              <a:gd name="connsiteY34" fmla="*/ 6121704 h 6858000"/>
              <a:gd name="connsiteX35" fmla="*/ 6168129 w 6984997"/>
              <a:gd name="connsiteY35" fmla="*/ 6135628 h 6858000"/>
              <a:gd name="connsiteX36" fmla="*/ 6168129 w 6984997"/>
              <a:gd name="connsiteY36" fmla="*/ 6188292 h 6858000"/>
              <a:gd name="connsiteX37" fmla="*/ 6188123 w 6984997"/>
              <a:gd name="connsiteY37" fmla="*/ 6188292 h 6858000"/>
              <a:gd name="connsiteX38" fmla="*/ 6188123 w 6984997"/>
              <a:gd name="connsiteY38" fmla="*/ 6128130 h 6858000"/>
              <a:gd name="connsiteX39" fmla="*/ 6162238 w 6984997"/>
              <a:gd name="connsiteY39" fmla="*/ 6103137 h 6858000"/>
              <a:gd name="connsiteX40" fmla="*/ 5567581 w 6984997"/>
              <a:gd name="connsiteY40" fmla="*/ 6103137 h 6858000"/>
              <a:gd name="connsiteX41" fmla="*/ 5544194 w 6984997"/>
              <a:gd name="connsiteY41" fmla="*/ 6117419 h 6858000"/>
              <a:gd name="connsiteX42" fmla="*/ 5542944 w 6984997"/>
              <a:gd name="connsiteY42" fmla="*/ 6117419 h 6858000"/>
              <a:gd name="connsiteX43" fmla="*/ 5542944 w 6984997"/>
              <a:gd name="connsiteY43" fmla="*/ 6105101 h 6858000"/>
              <a:gd name="connsiteX44" fmla="*/ 5522950 w 6984997"/>
              <a:gd name="connsiteY44" fmla="*/ 6105101 h 6858000"/>
              <a:gd name="connsiteX45" fmla="*/ 5522950 w 6984997"/>
              <a:gd name="connsiteY45" fmla="*/ 6188471 h 6858000"/>
              <a:gd name="connsiteX46" fmla="*/ 5542944 w 6984997"/>
              <a:gd name="connsiteY46" fmla="*/ 6188471 h 6858000"/>
              <a:gd name="connsiteX47" fmla="*/ 5542944 w 6984997"/>
              <a:gd name="connsiteY47" fmla="*/ 6135628 h 6858000"/>
              <a:gd name="connsiteX48" fmla="*/ 5558833 w 6984997"/>
              <a:gd name="connsiteY48" fmla="*/ 6121704 h 6858000"/>
              <a:gd name="connsiteX49" fmla="*/ 5573472 w 6984997"/>
              <a:gd name="connsiteY49" fmla="*/ 6135628 h 6858000"/>
              <a:gd name="connsiteX50" fmla="*/ 5573472 w 6984997"/>
              <a:gd name="connsiteY50" fmla="*/ 6188292 h 6858000"/>
              <a:gd name="connsiteX51" fmla="*/ 5593466 w 6984997"/>
              <a:gd name="connsiteY51" fmla="*/ 6188292 h 6858000"/>
              <a:gd name="connsiteX52" fmla="*/ 5593466 w 6984997"/>
              <a:gd name="connsiteY52" fmla="*/ 6128130 h 6858000"/>
              <a:gd name="connsiteX53" fmla="*/ 5567581 w 6984997"/>
              <a:gd name="connsiteY53" fmla="*/ 6103137 h 6858000"/>
              <a:gd name="connsiteX54" fmla="*/ 6360933 w 6984997"/>
              <a:gd name="connsiteY54" fmla="*/ 6102959 h 6858000"/>
              <a:gd name="connsiteX55" fmla="*/ 6326835 w 6984997"/>
              <a:gd name="connsiteY55" fmla="*/ 6128666 h 6858000"/>
              <a:gd name="connsiteX56" fmla="*/ 6326835 w 6984997"/>
              <a:gd name="connsiteY56" fmla="*/ 6131701 h 6858000"/>
              <a:gd name="connsiteX57" fmla="*/ 6346651 w 6984997"/>
              <a:gd name="connsiteY57" fmla="*/ 6131701 h 6858000"/>
              <a:gd name="connsiteX58" fmla="*/ 6346651 w 6984997"/>
              <a:gd name="connsiteY58" fmla="*/ 6129916 h 6858000"/>
              <a:gd name="connsiteX59" fmla="*/ 6360576 w 6984997"/>
              <a:gd name="connsiteY59" fmla="*/ 6119919 h 6858000"/>
              <a:gd name="connsiteX60" fmla="*/ 6375571 w 6984997"/>
              <a:gd name="connsiteY60" fmla="*/ 6133129 h 6858000"/>
              <a:gd name="connsiteX61" fmla="*/ 6375571 w 6984997"/>
              <a:gd name="connsiteY61" fmla="*/ 6140627 h 6858000"/>
              <a:gd name="connsiteX62" fmla="*/ 6351471 w 6984997"/>
              <a:gd name="connsiteY62" fmla="*/ 6140627 h 6858000"/>
              <a:gd name="connsiteX63" fmla="*/ 6323800 w 6984997"/>
              <a:gd name="connsiteY63" fmla="*/ 6165799 h 6858000"/>
              <a:gd name="connsiteX64" fmla="*/ 6351471 w 6984997"/>
              <a:gd name="connsiteY64" fmla="*/ 6190435 h 6858000"/>
              <a:gd name="connsiteX65" fmla="*/ 6375036 w 6984997"/>
              <a:gd name="connsiteY65" fmla="*/ 6177046 h 6858000"/>
              <a:gd name="connsiteX66" fmla="*/ 6376286 w 6984997"/>
              <a:gd name="connsiteY66" fmla="*/ 6177046 h 6858000"/>
              <a:gd name="connsiteX67" fmla="*/ 6376286 w 6984997"/>
              <a:gd name="connsiteY67" fmla="*/ 6188292 h 6858000"/>
              <a:gd name="connsiteX68" fmla="*/ 6395387 w 6984997"/>
              <a:gd name="connsiteY68" fmla="*/ 6188292 h 6858000"/>
              <a:gd name="connsiteX69" fmla="*/ 6395387 w 6984997"/>
              <a:gd name="connsiteY69" fmla="*/ 6131165 h 6858000"/>
              <a:gd name="connsiteX70" fmla="*/ 6360933 w 6984997"/>
              <a:gd name="connsiteY70" fmla="*/ 6102959 h 6858000"/>
              <a:gd name="connsiteX71" fmla="*/ 6313267 w 6984997"/>
              <a:gd name="connsiteY71" fmla="*/ 6102959 h 6858000"/>
              <a:gd name="connsiteX72" fmla="*/ 6291130 w 6984997"/>
              <a:gd name="connsiteY72" fmla="*/ 6119383 h 6858000"/>
              <a:gd name="connsiteX73" fmla="*/ 6289880 w 6984997"/>
              <a:gd name="connsiteY73" fmla="*/ 6119383 h 6858000"/>
              <a:gd name="connsiteX74" fmla="*/ 6289880 w 6984997"/>
              <a:gd name="connsiteY74" fmla="*/ 6104923 h 6858000"/>
              <a:gd name="connsiteX75" fmla="*/ 6269886 w 6984997"/>
              <a:gd name="connsiteY75" fmla="*/ 6104923 h 6858000"/>
              <a:gd name="connsiteX76" fmla="*/ 6269886 w 6984997"/>
              <a:gd name="connsiteY76" fmla="*/ 6188292 h 6858000"/>
              <a:gd name="connsiteX77" fmla="*/ 6289880 w 6984997"/>
              <a:gd name="connsiteY77" fmla="*/ 6188292 h 6858000"/>
              <a:gd name="connsiteX78" fmla="*/ 6289880 w 6984997"/>
              <a:gd name="connsiteY78" fmla="*/ 6143841 h 6858000"/>
              <a:gd name="connsiteX79" fmla="*/ 6312553 w 6984997"/>
              <a:gd name="connsiteY79" fmla="*/ 6123310 h 6858000"/>
              <a:gd name="connsiteX80" fmla="*/ 6316302 w 6984997"/>
              <a:gd name="connsiteY80" fmla="*/ 6123310 h 6858000"/>
              <a:gd name="connsiteX81" fmla="*/ 6316302 w 6984997"/>
              <a:gd name="connsiteY81" fmla="*/ 6102959 h 6858000"/>
              <a:gd name="connsiteX82" fmla="*/ 6064586 w 6984997"/>
              <a:gd name="connsiteY82" fmla="*/ 6102959 h 6858000"/>
              <a:gd name="connsiteX83" fmla="*/ 6028703 w 6984997"/>
              <a:gd name="connsiteY83" fmla="*/ 6135807 h 6858000"/>
              <a:gd name="connsiteX84" fmla="*/ 6028703 w 6984997"/>
              <a:gd name="connsiteY84" fmla="*/ 6157408 h 6858000"/>
              <a:gd name="connsiteX85" fmla="*/ 6065121 w 6984997"/>
              <a:gd name="connsiteY85" fmla="*/ 6190256 h 6858000"/>
              <a:gd name="connsiteX86" fmla="*/ 6100112 w 6984997"/>
              <a:gd name="connsiteY86" fmla="*/ 6163299 h 6858000"/>
              <a:gd name="connsiteX87" fmla="*/ 6100112 w 6984997"/>
              <a:gd name="connsiteY87" fmla="*/ 6162764 h 6858000"/>
              <a:gd name="connsiteX88" fmla="*/ 6080117 w 6984997"/>
              <a:gd name="connsiteY88" fmla="*/ 6162764 h 6858000"/>
              <a:gd name="connsiteX89" fmla="*/ 6080117 w 6984997"/>
              <a:gd name="connsiteY89" fmla="*/ 6163121 h 6858000"/>
              <a:gd name="connsiteX90" fmla="*/ 6065121 w 6984997"/>
              <a:gd name="connsiteY90" fmla="*/ 6173475 h 6858000"/>
              <a:gd name="connsiteX91" fmla="*/ 6048697 w 6984997"/>
              <a:gd name="connsiteY91" fmla="*/ 6158836 h 6858000"/>
              <a:gd name="connsiteX92" fmla="*/ 6048697 w 6984997"/>
              <a:gd name="connsiteY92" fmla="*/ 6153838 h 6858000"/>
              <a:gd name="connsiteX93" fmla="*/ 6100112 w 6984997"/>
              <a:gd name="connsiteY93" fmla="*/ 6153838 h 6858000"/>
              <a:gd name="connsiteX94" fmla="*/ 6100112 w 6984997"/>
              <a:gd name="connsiteY94" fmla="*/ 6135807 h 6858000"/>
              <a:gd name="connsiteX95" fmla="*/ 6064586 w 6984997"/>
              <a:gd name="connsiteY95" fmla="*/ 6102959 h 6858000"/>
              <a:gd name="connsiteX96" fmla="*/ 5980145 w 6984997"/>
              <a:gd name="connsiteY96" fmla="*/ 6102959 h 6858000"/>
              <a:gd name="connsiteX97" fmla="*/ 5944976 w 6984997"/>
              <a:gd name="connsiteY97" fmla="*/ 6135450 h 6858000"/>
              <a:gd name="connsiteX98" fmla="*/ 5944976 w 6984997"/>
              <a:gd name="connsiteY98" fmla="*/ 6157765 h 6858000"/>
              <a:gd name="connsiteX99" fmla="*/ 5980145 w 6984997"/>
              <a:gd name="connsiteY99" fmla="*/ 6190256 h 6858000"/>
              <a:gd name="connsiteX100" fmla="*/ 6015492 w 6984997"/>
              <a:gd name="connsiteY100" fmla="*/ 6157765 h 6858000"/>
              <a:gd name="connsiteX101" fmla="*/ 6015492 w 6984997"/>
              <a:gd name="connsiteY101" fmla="*/ 6155802 h 6858000"/>
              <a:gd name="connsiteX102" fmla="*/ 5995498 w 6984997"/>
              <a:gd name="connsiteY102" fmla="*/ 6155802 h 6858000"/>
              <a:gd name="connsiteX103" fmla="*/ 5995498 w 6984997"/>
              <a:gd name="connsiteY103" fmla="*/ 6157765 h 6858000"/>
              <a:gd name="connsiteX104" fmla="*/ 5980145 w 6984997"/>
              <a:gd name="connsiteY104" fmla="*/ 6171690 h 6858000"/>
              <a:gd name="connsiteX105" fmla="*/ 5964970 w 6984997"/>
              <a:gd name="connsiteY105" fmla="*/ 6157765 h 6858000"/>
              <a:gd name="connsiteX106" fmla="*/ 5964970 w 6984997"/>
              <a:gd name="connsiteY106" fmla="*/ 6135450 h 6858000"/>
              <a:gd name="connsiteX107" fmla="*/ 5980145 w 6984997"/>
              <a:gd name="connsiteY107" fmla="*/ 6121525 h 6858000"/>
              <a:gd name="connsiteX108" fmla="*/ 5995498 w 6984997"/>
              <a:gd name="connsiteY108" fmla="*/ 6135450 h 6858000"/>
              <a:gd name="connsiteX109" fmla="*/ 5995498 w 6984997"/>
              <a:gd name="connsiteY109" fmla="*/ 6137414 h 6858000"/>
              <a:gd name="connsiteX110" fmla="*/ 6015492 w 6984997"/>
              <a:gd name="connsiteY110" fmla="*/ 6137414 h 6858000"/>
              <a:gd name="connsiteX111" fmla="*/ 6015492 w 6984997"/>
              <a:gd name="connsiteY111" fmla="*/ 6135450 h 6858000"/>
              <a:gd name="connsiteX112" fmla="*/ 5980145 w 6984997"/>
              <a:gd name="connsiteY112" fmla="*/ 6102959 h 6858000"/>
              <a:gd name="connsiteX113" fmla="*/ 5898382 w 6984997"/>
              <a:gd name="connsiteY113" fmla="*/ 6102959 h 6858000"/>
              <a:gd name="connsiteX114" fmla="*/ 5866426 w 6984997"/>
              <a:gd name="connsiteY114" fmla="*/ 6128666 h 6858000"/>
              <a:gd name="connsiteX115" fmla="*/ 5912663 w 6984997"/>
              <a:gd name="connsiteY115" fmla="*/ 6165442 h 6858000"/>
              <a:gd name="connsiteX116" fmla="*/ 5899631 w 6984997"/>
              <a:gd name="connsiteY116" fmla="*/ 6173832 h 6858000"/>
              <a:gd name="connsiteX117" fmla="*/ 5885885 w 6984997"/>
              <a:gd name="connsiteY117" fmla="*/ 6164192 h 6858000"/>
              <a:gd name="connsiteX118" fmla="*/ 5885885 w 6984997"/>
              <a:gd name="connsiteY118" fmla="*/ 6162764 h 6858000"/>
              <a:gd name="connsiteX119" fmla="*/ 5865355 w 6984997"/>
              <a:gd name="connsiteY119" fmla="*/ 6162764 h 6858000"/>
              <a:gd name="connsiteX120" fmla="*/ 5865355 w 6984997"/>
              <a:gd name="connsiteY120" fmla="*/ 6164192 h 6858000"/>
              <a:gd name="connsiteX121" fmla="*/ 5899810 w 6984997"/>
              <a:gd name="connsiteY121" fmla="*/ 6190078 h 6858000"/>
              <a:gd name="connsiteX122" fmla="*/ 5933372 w 6984997"/>
              <a:gd name="connsiteY122" fmla="*/ 6163299 h 6858000"/>
              <a:gd name="connsiteX123" fmla="*/ 5886956 w 6984997"/>
              <a:gd name="connsiteY123" fmla="*/ 6126881 h 6858000"/>
              <a:gd name="connsiteX124" fmla="*/ 5898917 w 6984997"/>
              <a:gd name="connsiteY124" fmla="*/ 6119205 h 6858000"/>
              <a:gd name="connsiteX125" fmla="*/ 5911235 w 6984997"/>
              <a:gd name="connsiteY125" fmla="*/ 6127774 h 6858000"/>
              <a:gd name="connsiteX126" fmla="*/ 5911235 w 6984997"/>
              <a:gd name="connsiteY126" fmla="*/ 6129023 h 6858000"/>
              <a:gd name="connsiteX127" fmla="*/ 5931587 w 6984997"/>
              <a:gd name="connsiteY127" fmla="*/ 6129023 h 6858000"/>
              <a:gd name="connsiteX128" fmla="*/ 5931587 w 6984997"/>
              <a:gd name="connsiteY128" fmla="*/ 6127595 h 6858000"/>
              <a:gd name="connsiteX129" fmla="*/ 5898382 w 6984997"/>
              <a:gd name="connsiteY129" fmla="*/ 6102959 h 6858000"/>
              <a:gd name="connsiteX130" fmla="*/ 5825723 w 6984997"/>
              <a:gd name="connsiteY130" fmla="*/ 6102959 h 6858000"/>
              <a:gd name="connsiteX131" fmla="*/ 5802515 w 6984997"/>
              <a:gd name="connsiteY131" fmla="*/ 6117241 h 6858000"/>
              <a:gd name="connsiteX132" fmla="*/ 5801265 w 6984997"/>
              <a:gd name="connsiteY132" fmla="*/ 6117241 h 6858000"/>
              <a:gd name="connsiteX133" fmla="*/ 5801265 w 6984997"/>
              <a:gd name="connsiteY133" fmla="*/ 6104923 h 6858000"/>
              <a:gd name="connsiteX134" fmla="*/ 5781271 w 6984997"/>
              <a:gd name="connsiteY134" fmla="*/ 6104923 h 6858000"/>
              <a:gd name="connsiteX135" fmla="*/ 5781271 w 6984997"/>
              <a:gd name="connsiteY135" fmla="*/ 6218284 h 6858000"/>
              <a:gd name="connsiteX136" fmla="*/ 5801265 w 6984997"/>
              <a:gd name="connsiteY136" fmla="*/ 6218284 h 6858000"/>
              <a:gd name="connsiteX137" fmla="*/ 5801265 w 6984997"/>
              <a:gd name="connsiteY137" fmla="*/ 6175974 h 6858000"/>
              <a:gd name="connsiteX138" fmla="*/ 5802515 w 6984997"/>
              <a:gd name="connsiteY138" fmla="*/ 6175974 h 6858000"/>
              <a:gd name="connsiteX139" fmla="*/ 5825723 w 6984997"/>
              <a:gd name="connsiteY139" fmla="*/ 6190256 h 6858000"/>
              <a:gd name="connsiteX140" fmla="*/ 5852680 w 6984997"/>
              <a:gd name="connsiteY140" fmla="*/ 6162942 h 6858000"/>
              <a:gd name="connsiteX141" fmla="*/ 5852680 w 6984997"/>
              <a:gd name="connsiteY141" fmla="*/ 6130273 h 6858000"/>
              <a:gd name="connsiteX142" fmla="*/ 5825723 w 6984997"/>
              <a:gd name="connsiteY142" fmla="*/ 6102959 h 6858000"/>
              <a:gd name="connsiteX143" fmla="*/ 5727893 w 6984997"/>
              <a:gd name="connsiteY143" fmla="*/ 6102959 h 6858000"/>
              <a:gd name="connsiteX144" fmla="*/ 5692010 w 6984997"/>
              <a:gd name="connsiteY144" fmla="*/ 6135807 h 6858000"/>
              <a:gd name="connsiteX145" fmla="*/ 5692010 w 6984997"/>
              <a:gd name="connsiteY145" fmla="*/ 6157408 h 6858000"/>
              <a:gd name="connsiteX146" fmla="*/ 5727893 w 6984997"/>
              <a:gd name="connsiteY146" fmla="*/ 6190256 h 6858000"/>
              <a:gd name="connsiteX147" fmla="*/ 5763597 w 6984997"/>
              <a:gd name="connsiteY147" fmla="*/ 6157408 h 6858000"/>
              <a:gd name="connsiteX148" fmla="*/ 5763597 w 6984997"/>
              <a:gd name="connsiteY148" fmla="*/ 6135807 h 6858000"/>
              <a:gd name="connsiteX149" fmla="*/ 5727893 w 6984997"/>
              <a:gd name="connsiteY149" fmla="*/ 6102959 h 6858000"/>
              <a:gd name="connsiteX150" fmla="*/ 6215615 w 6984997"/>
              <a:gd name="connsiteY150" fmla="*/ 6083143 h 6858000"/>
              <a:gd name="connsiteX151" fmla="*/ 6215615 w 6984997"/>
              <a:gd name="connsiteY151" fmla="*/ 6098674 h 6858000"/>
              <a:gd name="connsiteX152" fmla="*/ 6209546 w 6984997"/>
              <a:gd name="connsiteY152" fmla="*/ 6104923 h 6858000"/>
              <a:gd name="connsiteX153" fmla="*/ 6200084 w 6984997"/>
              <a:gd name="connsiteY153" fmla="*/ 6104923 h 6858000"/>
              <a:gd name="connsiteX154" fmla="*/ 6200084 w 6984997"/>
              <a:gd name="connsiteY154" fmla="*/ 6122775 h 6858000"/>
              <a:gd name="connsiteX155" fmla="*/ 6214187 w 6984997"/>
              <a:gd name="connsiteY155" fmla="*/ 6122775 h 6858000"/>
              <a:gd name="connsiteX156" fmla="*/ 6214187 w 6984997"/>
              <a:gd name="connsiteY156" fmla="*/ 6165442 h 6858000"/>
              <a:gd name="connsiteX157" fmla="*/ 6238645 w 6984997"/>
              <a:gd name="connsiteY157" fmla="*/ 6188292 h 6858000"/>
              <a:gd name="connsiteX158" fmla="*/ 6252569 w 6984997"/>
              <a:gd name="connsiteY158" fmla="*/ 6188292 h 6858000"/>
              <a:gd name="connsiteX159" fmla="*/ 6252569 w 6984997"/>
              <a:gd name="connsiteY159" fmla="*/ 6169726 h 6858000"/>
              <a:gd name="connsiteX160" fmla="*/ 6243822 w 6984997"/>
              <a:gd name="connsiteY160" fmla="*/ 6169726 h 6858000"/>
              <a:gd name="connsiteX161" fmla="*/ 6234182 w 6984997"/>
              <a:gd name="connsiteY161" fmla="*/ 6160264 h 6858000"/>
              <a:gd name="connsiteX162" fmla="*/ 6234182 w 6984997"/>
              <a:gd name="connsiteY162" fmla="*/ 6122775 h 6858000"/>
              <a:gd name="connsiteX163" fmla="*/ 6234182 w 6984997"/>
              <a:gd name="connsiteY163" fmla="*/ 6122596 h 6858000"/>
              <a:gd name="connsiteX164" fmla="*/ 6253641 w 6984997"/>
              <a:gd name="connsiteY164" fmla="*/ 6122596 h 6858000"/>
              <a:gd name="connsiteX165" fmla="*/ 6253641 w 6984997"/>
              <a:gd name="connsiteY165" fmla="*/ 6104744 h 6858000"/>
              <a:gd name="connsiteX166" fmla="*/ 6234360 w 6984997"/>
              <a:gd name="connsiteY166" fmla="*/ 6104744 h 6858000"/>
              <a:gd name="connsiteX167" fmla="*/ 6234360 w 6984997"/>
              <a:gd name="connsiteY167" fmla="*/ 6083143 h 6858000"/>
              <a:gd name="connsiteX168" fmla="*/ 5478498 w 6984997"/>
              <a:gd name="connsiteY168" fmla="*/ 6076538 h 6858000"/>
              <a:gd name="connsiteX169" fmla="*/ 5478498 w 6984997"/>
              <a:gd name="connsiteY169" fmla="*/ 6188293 h 6858000"/>
              <a:gd name="connsiteX170" fmla="*/ 5499742 w 6984997"/>
              <a:gd name="connsiteY170" fmla="*/ 6188293 h 6858000"/>
              <a:gd name="connsiteX171" fmla="*/ 5499742 w 6984997"/>
              <a:gd name="connsiteY171" fmla="*/ 6076538 h 6858000"/>
              <a:gd name="connsiteX172" fmla="*/ 5744495 w 6984997"/>
              <a:gd name="connsiteY172" fmla="*/ 6072253 h 6858000"/>
              <a:gd name="connsiteX173" fmla="*/ 5733070 w 6984997"/>
              <a:gd name="connsiteY173" fmla="*/ 6083500 h 6858000"/>
              <a:gd name="connsiteX174" fmla="*/ 5744495 w 6984997"/>
              <a:gd name="connsiteY174" fmla="*/ 6094925 h 6858000"/>
              <a:gd name="connsiteX175" fmla="*/ 5755742 w 6984997"/>
              <a:gd name="connsiteY175" fmla="*/ 6083500 h 6858000"/>
              <a:gd name="connsiteX176" fmla="*/ 5744495 w 6984997"/>
              <a:gd name="connsiteY176" fmla="*/ 6072253 h 6858000"/>
              <a:gd name="connsiteX177" fmla="*/ 5711469 w 6984997"/>
              <a:gd name="connsiteY177" fmla="*/ 6072253 h 6858000"/>
              <a:gd name="connsiteX178" fmla="*/ 5700222 w 6984997"/>
              <a:gd name="connsiteY178" fmla="*/ 6083500 h 6858000"/>
              <a:gd name="connsiteX179" fmla="*/ 5711469 w 6984997"/>
              <a:gd name="connsiteY179" fmla="*/ 6094925 h 6858000"/>
              <a:gd name="connsiteX180" fmla="*/ 5722716 w 6984997"/>
              <a:gd name="connsiteY180" fmla="*/ 6083500 h 6858000"/>
              <a:gd name="connsiteX181" fmla="*/ 5711469 w 6984997"/>
              <a:gd name="connsiteY181" fmla="*/ 6072253 h 6858000"/>
              <a:gd name="connsiteX182" fmla="*/ 6413953 w 6984997"/>
              <a:gd name="connsiteY182" fmla="*/ 6071539 h 6858000"/>
              <a:gd name="connsiteX183" fmla="*/ 6413953 w 6984997"/>
              <a:gd name="connsiteY183" fmla="*/ 6165977 h 6858000"/>
              <a:gd name="connsiteX184" fmla="*/ 6437696 w 6984997"/>
              <a:gd name="connsiteY184" fmla="*/ 6188292 h 6858000"/>
              <a:gd name="connsiteX185" fmla="*/ 6447694 w 6984997"/>
              <a:gd name="connsiteY185" fmla="*/ 6188292 h 6858000"/>
              <a:gd name="connsiteX186" fmla="*/ 6447694 w 6984997"/>
              <a:gd name="connsiteY186" fmla="*/ 6169726 h 6858000"/>
              <a:gd name="connsiteX187" fmla="*/ 6443052 w 6984997"/>
              <a:gd name="connsiteY187" fmla="*/ 6169726 h 6858000"/>
              <a:gd name="connsiteX188" fmla="*/ 6433947 w 6984997"/>
              <a:gd name="connsiteY188" fmla="*/ 6160800 h 6858000"/>
              <a:gd name="connsiteX189" fmla="*/ 6433947 w 6984997"/>
              <a:gd name="connsiteY189" fmla="*/ 6071539 h 6858000"/>
              <a:gd name="connsiteX190" fmla="*/ 5613282 w 6984997"/>
              <a:gd name="connsiteY190" fmla="*/ 6071539 h 6858000"/>
              <a:gd name="connsiteX191" fmla="*/ 5613282 w 6984997"/>
              <a:gd name="connsiteY191" fmla="*/ 6188292 h 6858000"/>
              <a:gd name="connsiteX192" fmla="*/ 5633276 w 6984997"/>
              <a:gd name="connsiteY192" fmla="*/ 6188292 h 6858000"/>
              <a:gd name="connsiteX193" fmla="*/ 5633276 w 6984997"/>
              <a:gd name="connsiteY193" fmla="*/ 6163656 h 6858000"/>
              <a:gd name="connsiteX194" fmla="*/ 5642917 w 6984997"/>
              <a:gd name="connsiteY194" fmla="*/ 6153124 h 6858000"/>
              <a:gd name="connsiteX195" fmla="*/ 5663625 w 6984997"/>
              <a:gd name="connsiteY195" fmla="*/ 6188292 h 6858000"/>
              <a:gd name="connsiteX196" fmla="*/ 5687190 w 6984997"/>
              <a:gd name="connsiteY196" fmla="*/ 6188292 h 6858000"/>
              <a:gd name="connsiteX197" fmla="*/ 5655949 w 6984997"/>
              <a:gd name="connsiteY197" fmla="*/ 6138663 h 6858000"/>
              <a:gd name="connsiteX198" fmla="*/ 5686655 w 6984997"/>
              <a:gd name="connsiteY198" fmla="*/ 6104923 h 6858000"/>
              <a:gd name="connsiteX199" fmla="*/ 5663090 w 6984997"/>
              <a:gd name="connsiteY199" fmla="*/ 6104923 h 6858000"/>
              <a:gd name="connsiteX200" fmla="*/ 5634705 w 6984997"/>
              <a:gd name="connsiteY200" fmla="*/ 6137771 h 6858000"/>
              <a:gd name="connsiteX201" fmla="*/ 5633276 w 6984997"/>
              <a:gd name="connsiteY201" fmla="*/ 6137771 h 6858000"/>
              <a:gd name="connsiteX202" fmla="*/ 5633276 w 6984997"/>
              <a:gd name="connsiteY202" fmla="*/ 6071539 h 6858000"/>
              <a:gd name="connsiteX203" fmla="*/ 5996033 w 6984997"/>
              <a:gd name="connsiteY203" fmla="*/ 5922116 h 6858000"/>
              <a:gd name="connsiteX204" fmla="*/ 5983001 w 6984997"/>
              <a:gd name="connsiteY204" fmla="*/ 5935148 h 6858000"/>
              <a:gd name="connsiteX205" fmla="*/ 5995855 w 6984997"/>
              <a:gd name="connsiteY205" fmla="*/ 5948180 h 6858000"/>
              <a:gd name="connsiteX206" fmla="*/ 5998889 w 6984997"/>
              <a:gd name="connsiteY206" fmla="*/ 5948180 h 6858000"/>
              <a:gd name="connsiteX207" fmla="*/ 5998889 w 6984997"/>
              <a:gd name="connsiteY207" fmla="*/ 5972459 h 6858000"/>
              <a:gd name="connsiteX208" fmla="*/ 6024954 w 6984997"/>
              <a:gd name="connsiteY208" fmla="*/ 5972459 h 6858000"/>
              <a:gd name="connsiteX209" fmla="*/ 6024954 w 6984997"/>
              <a:gd name="connsiteY209" fmla="*/ 5935148 h 6858000"/>
              <a:gd name="connsiteX210" fmla="*/ 6021205 w 6984997"/>
              <a:gd name="connsiteY210" fmla="*/ 5925865 h 6858000"/>
              <a:gd name="connsiteX211" fmla="*/ 6012100 w 6984997"/>
              <a:gd name="connsiteY211" fmla="*/ 5922116 h 6858000"/>
              <a:gd name="connsiteX212" fmla="*/ 5566866 w 6984997"/>
              <a:gd name="connsiteY212" fmla="*/ 5922116 h 6858000"/>
              <a:gd name="connsiteX213" fmla="*/ 5553834 w 6984997"/>
              <a:gd name="connsiteY213" fmla="*/ 5935148 h 6858000"/>
              <a:gd name="connsiteX214" fmla="*/ 5566688 w 6984997"/>
              <a:gd name="connsiteY214" fmla="*/ 5948180 h 6858000"/>
              <a:gd name="connsiteX215" fmla="*/ 5569722 w 6984997"/>
              <a:gd name="connsiteY215" fmla="*/ 5948180 h 6858000"/>
              <a:gd name="connsiteX216" fmla="*/ 5569722 w 6984997"/>
              <a:gd name="connsiteY216" fmla="*/ 5972459 h 6858000"/>
              <a:gd name="connsiteX217" fmla="*/ 5595787 w 6984997"/>
              <a:gd name="connsiteY217" fmla="*/ 5972459 h 6858000"/>
              <a:gd name="connsiteX218" fmla="*/ 5595787 w 6984997"/>
              <a:gd name="connsiteY218" fmla="*/ 5935148 h 6858000"/>
              <a:gd name="connsiteX219" fmla="*/ 5592038 w 6984997"/>
              <a:gd name="connsiteY219" fmla="*/ 5925865 h 6858000"/>
              <a:gd name="connsiteX220" fmla="*/ 5582933 w 6984997"/>
              <a:gd name="connsiteY220" fmla="*/ 5922116 h 6858000"/>
              <a:gd name="connsiteX221" fmla="*/ 5951224 w 6984997"/>
              <a:gd name="connsiteY221" fmla="*/ 5845351 h 6858000"/>
              <a:gd name="connsiteX222" fmla="*/ 5898381 w 6984997"/>
              <a:gd name="connsiteY222" fmla="*/ 5918545 h 6858000"/>
              <a:gd name="connsiteX223" fmla="*/ 5961400 w 6984997"/>
              <a:gd name="connsiteY223" fmla="*/ 5972281 h 6858000"/>
              <a:gd name="connsiteX224" fmla="*/ 5971754 w 6984997"/>
              <a:gd name="connsiteY224" fmla="*/ 5971566 h 6858000"/>
              <a:gd name="connsiteX225" fmla="*/ 5982465 w 6984997"/>
              <a:gd name="connsiteY225" fmla="*/ 5956571 h 6858000"/>
              <a:gd name="connsiteX226" fmla="*/ 5967470 w 6984997"/>
              <a:gd name="connsiteY226" fmla="*/ 5945859 h 6858000"/>
              <a:gd name="connsiteX227" fmla="*/ 5924089 w 6984997"/>
              <a:gd name="connsiteY227" fmla="*/ 5914618 h 6858000"/>
              <a:gd name="connsiteX228" fmla="*/ 5955330 w 6984997"/>
              <a:gd name="connsiteY228" fmla="*/ 5871237 h 6858000"/>
              <a:gd name="connsiteX229" fmla="*/ 5998711 w 6984997"/>
              <a:gd name="connsiteY229" fmla="*/ 5902478 h 6858000"/>
              <a:gd name="connsiteX230" fmla="*/ 6013707 w 6984997"/>
              <a:gd name="connsiteY230" fmla="*/ 5913190 h 6858000"/>
              <a:gd name="connsiteX231" fmla="*/ 6024418 w 6984997"/>
              <a:gd name="connsiteY231" fmla="*/ 5898194 h 6858000"/>
              <a:gd name="connsiteX232" fmla="*/ 5951224 w 6984997"/>
              <a:gd name="connsiteY232" fmla="*/ 5845351 h 6858000"/>
              <a:gd name="connsiteX233" fmla="*/ 5829115 w 6984997"/>
              <a:gd name="connsiteY233" fmla="*/ 5845351 h 6858000"/>
              <a:gd name="connsiteX234" fmla="*/ 5755921 w 6984997"/>
              <a:gd name="connsiteY234" fmla="*/ 5898194 h 6858000"/>
              <a:gd name="connsiteX235" fmla="*/ 5808764 w 6984997"/>
              <a:gd name="connsiteY235" fmla="*/ 5971388 h 6858000"/>
              <a:gd name="connsiteX236" fmla="*/ 5819118 w 6984997"/>
              <a:gd name="connsiteY236" fmla="*/ 5972281 h 6858000"/>
              <a:gd name="connsiteX237" fmla="*/ 5856251 w 6984997"/>
              <a:gd name="connsiteY237" fmla="*/ 5960141 h 6858000"/>
              <a:gd name="connsiteX238" fmla="*/ 5881958 w 6984997"/>
              <a:gd name="connsiteY238" fmla="*/ 5918545 h 6858000"/>
              <a:gd name="connsiteX239" fmla="*/ 5871247 w 6984997"/>
              <a:gd name="connsiteY239" fmla="*/ 5903550 h 6858000"/>
              <a:gd name="connsiteX240" fmla="*/ 5856251 w 6984997"/>
              <a:gd name="connsiteY240" fmla="*/ 5914261 h 6858000"/>
              <a:gd name="connsiteX241" fmla="*/ 5841076 w 6984997"/>
              <a:gd name="connsiteY241" fmla="*/ 5938897 h 6858000"/>
              <a:gd name="connsiteX242" fmla="*/ 5812870 w 6984997"/>
              <a:gd name="connsiteY242" fmla="*/ 5945502 h 6858000"/>
              <a:gd name="connsiteX243" fmla="*/ 5781629 w 6984997"/>
              <a:gd name="connsiteY243" fmla="*/ 5902121 h 6858000"/>
              <a:gd name="connsiteX244" fmla="*/ 5825009 w 6984997"/>
              <a:gd name="connsiteY244" fmla="*/ 5870880 h 6858000"/>
              <a:gd name="connsiteX245" fmla="*/ 5839827 w 6984997"/>
              <a:gd name="connsiteY245" fmla="*/ 5860169 h 6858000"/>
              <a:gd name="connsiteX246" fmla="*/ 5829115 w 6984997"/>
              <a:gd name="connsiteY246" fmla="*/ 5845351 h 6858000"/>
              <a:gd name="connsiteX247" fmla="*/ 5685761 w 6984997"/>
              <a:gd name="connsiteY247" fmla="*/ 5845351 h 6858000"/>
              <a:gd name="connsiteX248" fmla="*/ 5612567 w 6984997"/>
              <a:gd name="connsiteY248" fmla="*/ 5898194 h 6858000"/>
              <a:gd name="connsiteX249" fmla="*/ 5665410 w 6984997"/>
              <a:gd name="connsiteY249" fmla="*/ 5971388 h 6858000"/>
              <a:gd name="connsiteX250" fmla="*/ 5675764 w 6984997"/>
              <a:gd name="connsiteY250" fmla="*/ 5972281 h 6858000"/>
              <a:gd name="connsiteX251" fmla="*/ 5712718 w 6984997"/>
              <a:gd name="connsiteY251" fmla="*/ 5960141 h 6858000"/>
              <a:gd name="connsiteX252" fmla="*/ 5738425 w 6984997"/>
              <a:gd name="connsiteY252" fmla="*/ 5918545 h 6858000"/>
              <a:gd name="connsiteX253" fmla="*/ 5727714 w 6984997"/>
              <a:gd name="connsiteY253" fmla="*/ 5903550 h 6858000"/>
              <a:gd name="connsiteX254" fmla="*/ 5712718 w 6984997"/>
              <a:gd name="connsiteY254" fmla="*/ 5914261 h 6858000"/>
              <a:gd name="connsiteX255" fmla="*/ 5697544 w 6984997"/>
              <a:gd name="connsiteY255" fmla="*/ 5938897 h 6858000"/>
              <a:gd name="connsiteX256" fmla="*/ 5669337 w 6984997"/>
              <a:gd name="connsiteY256" fmla="*/ 5945502 h 6858000"/>
              <a:gd name="connsiteX257" fmla="*/ 5638096 w 6984997"/>
              <a:gd name="connsiteY257" fmla="*/ 5902121 h 6858000"/>
              <a:gd name="connsiteX258" fmla="*/ 5681477 w 6984997"/>
              <a:gd name="connsiteY258" fmla="*/ 5870880 h 6858000"/>
              <a:gd name="connsiteX259" fmla="*/ 5696473 w 6984997"/>
              <a:gd name="connsiteY259" fmla="*/ 5860169 h 6858000"/>
              <a:gd name="connsiteX260" fmla="*/ 5685761 w 6984997"/>
              <a:gd name="connsiteY260" fmla="*/ 5845351 h 6858000"/>
              <a:gd name="connsiteX261" fmla="*/ 5521879 w 6984997"/>
              <a:gd name="connsiteY261" fmla="*/ 5845351 h 6858000"/>
              <a:gd name="connsiteX262" fmla="*/ 5469036 w 6984997"/>
              <a:gd name="connsiteY262" fmla="*/ 5918545 h 6858000"/>
              <a:gd name="connsiteX263" fmla="*/ 5532055 w 6984997"/>
              <a:gd name="connsiteY263" fmla="*/ 5972281 h 6858000"/>
              <a:gd name="connsiteX264" fmla="*/ 5542409 w 6984997"/>
              <a:gd name="connsiteY264" fmla="*/ 5971566 h 6858000"/>
              <a:gd name="connsiteX265" fmla="*/ 5553120 w 6984997"/>
              <a:gd name="connsiteY265" fmla="*/ 5956571 h 6858000"/>
              <a:gd name="connsiteX266" fmla="*/ 5538124 w 6984997"/>
              <a:gd name="connsiteY266" fmla="*/ 5945859 h 6858000"/>
              <a:gd name="connsiteX267" fmla="*/ 5494744 w 6984997"/>
              <a:gd name="connsiteY267" fmla="*/ 5914618 h 6858000"/>
              <a:gd name="connsiteX268" fmla="*/ 5525985 w 6984997"/>
              <a:gd name="connsiteY268" fmla="*/ 5871237 h 6858000"/>
              <a:gd name="connsiteX269" fmla="*/ 5569366 w 6984997"/>
              <a:gd name="connsiteY269" fmla="*/ 5902478 h 6858000"/>
              <a:gd name="connsiteX270" fmla="*/ 5584362 w 6984997"/>
              <a:gd name="connsiteY270" fmla="*/ 5913190 h 6858000"/>
              <a:gd name="connsiteX271" fmla="*/ 5595073 w 6984997"/>
              <a:gd name="connsiteY271" fmla="*/ 5898194 h 6858000"/>
              <a:gd name="connsiteX272" fmla="*/ 5521879 w 6984997"/>
              <a:gd name="connsiteY272" fmla="*/ 5845351 h 6858000"/>
              <a:gd name="connsiteX273" fmla="*/ 5856786 w 6984997"/>
              <a:gd name="connsiteY273" fmla="*/ 5811076 h 6858000"/>
              <a:gd name="connsiteX274" fmla="*/ 5856429 w 6984997"/>
              <a:gd name="connsiteY274" fmla="*/ 5813754 h 6858000"/>
              <a:gd name="connsiteX275" fmla="*/ 5856429 w 6984997"/>
              <a:gd name="connsiteY275" fmla="*/ 5868560 h 6858000"/>
              <a:gd name="connsiteX276" fmla="*/ 5853394 w 6984997"/>
              <a:gd name="connsiteY276" fmla="*/ 5868560 h 6858000"/>
              <a:gd name="connsiteX277" fmla="*/ 5840362 w 6984997"/>
              <a:gd name="connsiteY277" fmla="*/ 5881592 h 6858000"/>
              <a:gd name="connsiteX278" fmla="*/ 5853394 w 6984997"/>
              <a:gd name="connsiteY278" fmla="*/ 5894624 h 6858000"/>
              <a:gd name="connsiteX279" fmla="*/ 5869461 w 6984997"/>
              <a:gd name="connsiteY279" fmla="*/ 5894624 h 6858000"/>
              <a:gd name="connsiteX280" fmla="*/ 5878566 w 6984997"/>
              <a:gd name="connsiteY280" fmla="*/ 5890875 h 6858000"/>
              <a:gd name="connsiteX281" fmla="*/ 5882315 w 6984997"/>
              <a:gd name="connsiteY281" fmla="*/ 5881592 h 6858000"/>
              <a:gd name="connsiteX282" fmla="*/ 5882315 w 6984997"/>
              <a:gd name="connsiteY282" fmla="*/ 5813754 h 6858000"/>
              <a:gd name="connsiteX283" fmla="*/ 5881958 w 6984997"/>
              <a:gd name="connsiteY283" fmla="*/ 5811076 h 6858000"/>
              <a:gd name="connsiteX284" fmla="*/ 5713433 w 6984997"/>
              <a:gd name="connsiteY284" fmla="*/ 5811076 h 6858000"/>
              <a:gd name="connsiteX285" fmla="*/ 5713076 w 6984997"/>
              <a:gd name="connsiteY285" fmla="*/ 5813754 h 6858000"/>
              <a:gd name="connsiteX286" fmla="*/ 5713076 w 6984997"/>
              <a:gd name="connsiteY286" fmla="*/ 5868560 h 6858000"/>
              <a:gd name="connsiteX287" fmla="*/ 5710041 w 6984997"/>
              <a:gd name="connsiteY287" fmla="*/ 5868560 h 6858000"/>
              <a:gd name="connsiteX288" fmla="*/ 5697009 w 6984997"/>
              <a:gd name="connsiteY288" fmla="*/ 5881592 h 6858000"/>
              <a:gd name="connsiteX289" fmla="*/ 5710041 w 6984997"/>
              <a:gd name="connsiteY289" fmla="*/ 5894624 h 6858000"/>
              <a:gd name="connsiteX290" fmla="*/ 5726108 w 6984997"/>
              <a:gd name="connsiteY290" fmla="*/ 5894624 h 6858000"/>
              <a:gd name="connsiteX291" fmla="*/ 5735213 w 6984997"/>
              <a:gd name="connsiteY291" fmla="*/ 5890875 h 6858000"/>
              <a:gd name="connsiteX292" fmla="*/ 5738962 w 6984997"/>
              <a:gd name="connsiteY292" fmla="*/ 5881592 h 6858000"/>
              <a:gd name="connsiteX293" fmla="*/ 5738962 w 6984997"/>
              <a:gd name="connsiteY293" fmla="*/ 5813754 h 6858000"/>
              <a:gd name="connsiteX294" fmla="*/ 5738605 w 6984997"/>
              <a:gd name="connsiteY294" fmla="*/ 5811076 h 6858000"/>
              <a:gd name="connsiteX295" fmla="*/ 1730511 w 6984997"/>
              <a:gd name="connsiteY295" fmla="*/ 0 h 6858000"/>
              <a:gd name="connsiteX296" fmla="*/ 6984997 w 6984997"/>
              <a:gd name="connsiteY296" fmla="*/ 0 h 6858000"/>
              <a:gd name="connsiteX297" fmla="*/ 6984997 w 6984997"/>
              <a:gd name="connsiteY297" fmla="*/ 6857998 h 6858000"/>
              <a:gd name="connsiteX298" fmla="*/ 3001964 w 6984997"/>
              <a:gd name="connsiteY298" fmla="*/ 6857998 h 6858000"/>
              <a:gd name="connsiteX299" fmla="*/ 3001964 w 6984997"/>
              <a:gd name="connsiteY299" fmla="*/ 6858000 h 6858000"/>
              <a:gd name="connsiteX300" fmla="*/ 0 w 6984997"/>
              <a:gd name="connsiteY300" fmla="*/ 6858000 h 6858000"/>
              <a:gd name="connsiteX301" fmla="*/ 0 w 6984997"/>
              <a:gd name="connsiteY301" fmla="*/ 2 h 6858000"/>
              <a:gd name="connsiteX302" fmla="*/ 1730511 w 6984997"/>
              <a:gd name="connsiteY302" fmla="*/ 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Lst>
            <a:rect l="l" t="t" r="r" b="b"/>
            <a:pathLst>
              <a:path w="6984997" h="6858000">
                <a:moveTo>
                  <a:pt x="6354684" y="6155087"/>
                </a:moveTo>
                <a:lnTo>
                  <a:pt x="6375393" y="6155087"/>
                </a:lnTo>
                <a:lnTo>
                  <a:pt x="6375393" y="6162764"/>
                </a:lnTo>
                <a:cubicBezTo>
                  <a:pt x="6375393" y="6169726"/>
                  <a:pt x="6368431" y="6174189"/>
                  <a:pt x="6358255" y="6174011"/>
                </a:cubicBezTo>
                <a:cubicBezTo>
                  <a:pt x="6349329" y="6174011"/>
                  <a:pt x="6343794" y="6170262"/>
                  <a:pt x="6343794" y="6164192"/>
                </a:cubicBezTo>
                <a:cubicBezTo>
                  <a:pt x="6343794" y="6158836"/>
                  <a:pt x="6348258" y="6155087"/>
                  <a:pt x="6354684" y="6155087"/>
                </a:cubicBezTo>
                <a:close/>
                <a:moveTo>
                  <a:pt x="5817154" y="6121704"/>
                </a:moveTo>
                <a:cubicBezTo>
                  <a:pt x="5826437" y="6121704"/>
                  <a:pt x="5832685" y="6127416"/>
                  <a:pt x="5832685" y="6136164"/>
                </a:cubicBezTo>
                <a:lnTo>
                  <a:pt x="5832685" y="6157230"/>
                </a:lnTo>
                <a:cubicBezTo>
                  <a:pt x="5832685" y="6165799"/>
                  <a:pt x="5826437" y="6171690"/>
                  <a:pt x="5817154" y="6171690"/>
                </a:cubicBezTo>
                <a:cubicBezTo>
                  <a:pt x="5807514" y="6171690"/>
                  <a:pt x="5801087" y="6165263"/>
                  <a:pt x="5801087" y="6157408"/>
                </a:cubicBezTo>
                <a:lnTo>
                  <a:pt x="5801087" y="6135986"/>
                </a:lnTo>
                <a:cubicBezTo>
                  <a:pt x="5801087" y="6128131"/>
                  <a:pt x="5807692" y="6121704"/>
                  <a:pt x="5817154" y="6121704"/>
                </a:cubicBezTo>
                <a:close/>
                <a:moveTo>
                  <a:pt x="5727893" y="6121525"/>
                </a:moveTo>
                <a:cubicBezTo>
                  <a:pt x="5737355" y="6121525"/>
                  <a:pt x="5743603" y="6127059"/>
                  <a:pt x="5743603" y="6135807"/>
                </a:cubicBezTo>
                <a:lnTo>
                  <a:pt x="5743603" y="6157408"/>
                </a:lnTo>
                <a:cubicBezTo>
                  <a:pt x="5743603" y="6166156"/>
                  <a:pt x="5737533" y="6171690"/>
                  <a:pt x="5727893" y="6171690"/>
                </a:cubicBezTo>
                <a:cubicBezTo>
                  <a:pt x="5718253" y="6171690"/>
                  <a:pt x="5712004" y="6166156"/>
                  <a:pt x="5712004" y="6157408"/>
                </a:cubicBezTo>
                <a:lnTo>
                  <a:pt x="5712004" y="6135807"/>
                </a:lnTo>
                <a:cubicBezTo>
                  <a:pt x="5712004" y="6127238"/>
                  <a:pt x="5718431" y="6121525"/>
                  <a:pt x="5727893" y="6121525"/>
                </a:cubicBezTo>
                <a:close/>
                <a:moveTo>
                  <a:pt x="6064586" y="6119919"/>
                </a:moveTo>
                <a:cubicBezTo>
                  <a:pt x="6073869" y="6119919"/>
                  <a:pt x="6080117" y="6125453"/>
                  <a:pt x="6080117" y="6134379"/>
                </a:cubicBezTo>
                <a:lnTo>
                  <a:pt x="6080117" y="6138485"/>
                </a:lnTo>
                <a:lnTo>
                  <a:pt x="6048697" y="6138485"/>
                </a:lnTo>
                <a:lnTo>
                  <a:pt x="6048697" y="6134379"/>
                </a:lnTo>
                <a:cubicBezTo>
                  <a:pt x="6048697" y="6125453"/>
                  <a:pt x="6054946" y="6119740"/>
                  <a:pt x="6064586" y="6119919"/>
                </a:cubicBezTo>
                <a:close/>
                <a:moveTo>
                  <a:pt x="6162238" y="6103137"/>
                </a:moveTo>
                <a:cubicBezTo>
                  <a:pt x="6150812" y="6103137"/>
                  <a:pt x="6142065" y="6109029"/>
                  <a:pt x="6138851" y="6117419"/>
                </a:cubicBezTo>
                <a:lnTo>
                  <a:pt x="6137601" y="6117419"/>
                </a:lnTo>
                <a:lnTo>
                  <a:pt x="6137601" y="6105101"/>
                </a:lnTo>
                <a:lnTo>
                  <a:pt x="6117607" y="6105101"/>
                </a:lnTo>
                <a:lnTo>
                  <a:pt x="6117607" y="6188471"/>
                </a:lnTo>
                <a:lnTo>
                  <a:pt x="6137601" y="6188471"/>
                </a:lnTo>
                <a:lnTo>
                  <a:pt x="6137601" y="6135628"/>
                </a:lnTo>
                <a:cubicBezTo>
                  <a:pt x="6137601" y="6128130"/>
                  <a:pt x="6144028" y="6121704"/>
                  <a:pt x="6153490" y="6121704"/>
                </a:cubicBezTo>
                <a:cubicBezTo>
                  <a:pt x="6162238" y="6121704"/>
                  <a:pt x="6168129" y="6127059"/>
                  <a:pt x="6168129" y="6135628"/>
                </a:cubicBezTo>
                <a:lnTo>
                  <a:pt x="6168129" y="6188292"/>
                </a:lnTo>
                <a:lnTo>
                  <a:pt x="6188123" y="6188292"/>
                </a:lnTo>
                <a:lnTo>
                  <a:pt x="6188123" y="6128130"/>
                </a:lnTo>
                <a:cubicBezTo>
                  <a:pt x="6188123" y="6112956"/>
                  <a:pt x="6177590" y="6102959"/>
                  <a:pt x="6162238" y="6103137"/>
                </a:cubicBezTo>
                <a:close/>
                <a:moveTo>
                  <a:pt x="5567581" y="6103137"/>
                </a:moveTo>
                <a:cubicBezTo>
                  <a:pt x="5556155" y="6103137"/>
                  <a:pt x="5547408" y="6109029"/>
                  <a:pt x="5544194" y="6117419"/>
                </a:cubicBezTo>
                <a:lnTo>
                  <a:pt x="5542944" y="6117419"/>
                </a:lnTo>
                <a:lnTo>
                  <a:pt x="5542944" y="6105101"/>
                </a:lnTo>
                <a:lnTo>
                  <a:pt x="5522950" y="6105101"/>
                </a:lnTo>
                <a:lnTo>
                  <a:pt x="5522950" y="6188471"/>
                </a:lnTo>
                <a:lnTo>
                  <a:pt x="5542944" y="6188471"/>
                </a:lnTo>
                <a:lnTo>
                  <a:pt x="5542944" y="6135628"/>
                </a:lnTo>
                <a:cubicBezTo>
                  <a:pt x="5542944" y="6128130"/>
                  <a:pt x="5549371" y="6121704"/>
                  <a:pt x="5558833" y="6121704"/>
                </a:cubicBezTo>
                <a:cubicBezTo>
                  <a:pt x="5567581" y="6121704"/>
                  <a:pt x="5573472" y="6127059"/>
                  <a:pt x="5573472" y="6135628"/>
                </a:cubicBezTo>
                <a:lnTo>
                  <a:pt x="5573472" y="6188292"/>
                </a:lnTo>
                <a:lnTo>
                  <a:pt x="5593466" y="6188292"/>
                </a:lnTo>
                <a:lnTo>
                  <a:pt x="5593466" y="6128130"/>
                </a:lnTo>
                <a:cubicBezTo>
                  <a:pt x="5593466" y="6112956"/>
                  <a:pt x="5582933" y="6102959"/>
                  <a:pt x="5567581" y="6103137"/>
                </a:cubicBezTo>
                <a:close/>
                <a:moveTo>
                  <a:pt x="6360933" y="6102959"/>
                </a:moveTo>
                <a:cubicBezTo>
                  <a:pt x="6340760" y="6102959"/>
                  <a:pt x="6326835" y="6113135"/>
                  <a:pt x="6326835" y="6128666"/>
                </a:cubicBezTo>
                <a:lnTo>
                  <a:pt x="6326835" y="6131701"/>
                </a:lnTo>
                <a:lnTo>
                  <a:pt x="6346651" y="6131701"/>
                </a:lnTo>
                <a:lnTo>
                  <a:pt x="6346651" y="6129916"/>
                </a:lnTo>
                <a:cubicBezTo>
                  <a:pt x="6346651" y="6123846"/>
                  <a:pt x="6352542" y="6119919"/>
                  <a:pt x="6360576" y="6119919"/>
                </a:cubicBezTo>
                <a:cubicBezTo>
                  <a:pt x="6369859" y="6119919"/>
                  <a:pt x="6375571" y="6125096"/>
                  <a:pt x="6375571" y="6133129"/>
                </a:cubicBezTo>
                <a:lnTo>
                  <a:pt x="6375571" y="6140627"/>
                </a:lnTo>
                <a:lnTo>
                  <a:pt x="6351471" y="6140627"/>
                </a:lnTo>
                <a:cubicBezTo>
                  <a:pt x="6334868" y="6140627"/>
                  <a:pt x="6323800" y="6150624"/>
                  <a:pt x="6323800" y="6165799"/>
                </a:cubicBezTo>
                <a:cubicBezTo>
                  <a:pt x="6323800" y="6180616"/>
                  <a:pt x="6334868" y="6190435"/>
                  <a:pt x="6351471" y="6190435"/>
                </a:cubicBezTo>
                <a:cubicBezTo>
                  <a:pt x="6363075" y="6190435"/>
                  <a:pt x="6371465" y="6185258"/>
                  <a:pt x="6375036" y="6177046"/>
                </a:cubicBezTo>
                <a:lnTo>
                  <a:pt x="6376286" y="6177046"/>
                </a:lnTo>
                <a:lnTo>
                  <a:pt x="6376286" y="6188292"/>
                </a:lnTo>
                <a:lnTo>
                  <a:pt x="6395387" y="6188292"/>
                </a:lnTo>
                <a:lnTo>
                  <a:pt x="6395387" y="6131165"/>
                </a:lnTo>
                <a:cubicBezTo>
                  <a:pt x="6395387" y="6114027"/>
                  <a:pt x="6381998" y="6102959"/>
                  <a:pt x="6360933" y="6102959"/>
                </a:cubicBezTo>
                <a:close/>
                <a:moveTo>
                  <a:pt x="6313267" y="6102959"/>
                </a:moveTo>
                <a:cubicBezTo>
                  <a:pt x="6302199" y="6102959"/>
                  <a:pt x="6294165" y="6109029"/>
                  <a:pt x="6291130" y="6119383"/>
                </a:cubicBezTo>
                <a:lnTo>
                  <a:pt x="6289880" y="6119383"/>
                </a:lnTo>
                <a:lnTo>
                  <a:pt x="6289880" y="6104923"/>
                </a:lnTo>
                <a:lnTo>
                  <a:pt x="6269886" y="6104923"/>
                </a:lnTo>
                <a:lnTo>
                  <a:pt x="6269886" y="6188292"/>
                </a:lnTo>
                <a:lnTo>
                  <a:pt x="6289880" y="6188292"/>
                </a:lnTo>
                <a:lnTo>
                  <a:pt x="6289880" y="6143841"/>
                </a:lnTo>
                <a:cubicBezTo>
                  <a:pt x="6289880" y="6132415"/>
                  <a:pt x="6298271" y="6123310"/>
                  <a:pt x="6312553" y="6123310"/>
                </a:cubicBezTo>
                <a:lnTo>
                  <a:pt x="6316302" y="6123310"/>
                </a:lnTo>
                <a:lnTo>
                  <a:pt x="6316302" y="6102959"/>
                </a:lnTo>
                <a:close/>
                <a:moveTo>
                  <a:pt x="6064586" y="6102959"/>
                </a:moveTo>
                <a:cubicBezTo>
                  <a:pt x="6042806" y="6102959"/>
                  <a:pt x="6028703" y="6115991"/>
                  <a:pt x="6028703" y="6135807"/>
                </a:cubicBezTo>
                <a:lnTo>
                  <a:pt x="6028703" y="6157408"/>
                </a:lnTo>
                <a:cubicBezTo>
                  <a:pt x="6028703" y="6177224"/>
                  <a:pt x="6043163" y="6190256"/>
                  <a:pt x="6065121" y="6190256"/>
                </a:cubicBezTo>
                <a:cubicBezTo>
                  <a:pt x="6086009" y="6190256"/>
                  <a:pt x="6100112" y="6179545"/>
                  <a:pt x="6100112" y="6163299"/>
                </a:cubicBezTo>
                <a:lnTo>
                  <a:pt x="6100112" y="6162764"/>
                </a:lnTo>
                <a:lnTo>
                  <a:pt x="6080117" y="6162764"/>
                </a:lnTo>
                <a:lnTo>
                  <a:pt x="6080117" y="6163121"/>
                </a:lnTo>
                <a:cubicBezTo>
                  <a:pt x="6080117" y="6169369"/>
                  <a:pt x="6074048" y="6173475"/>
                  <a:pt x="6065121" y="6173475"/>
                </a:cubicBezTo>
                <a:cubicBezTo>
                  <a:pt x="6054946" y="6173475"/>
                  <a:pt x="6048697" y="6167762"/>
                  <a:pt x="6048697" y="6158836"/>
                </a:cubicBezTo>
                <a:lnTo>
                  <a:pt x="6048697" y="6153838"/>
                </a:lnTo>
                <a:lnTo>
                  <a:pt x="6100112" y="6153838"/>
                </a:lnTo>
                <a:lnTo>
                  <a:pt x="6100112" y="6135807"/>
                </a:lnTo>
                <a:cubicBezTo>
                  <a:pt x="6100112" y="6115991"/>
                  <a:pt x="6086009" y="6102959"/>
                  <a:pt x="6064586" y="6102959"/>
                </a:cubicBezTo>
                <a:close/>
                <a:moveTo>
                  <a:pt x="5980145" y="6102959"/>
                </a:moveTo>
                <a:cubicBezTo>
                  <a:pt x="5958901" y="6102959"/>
                  <a:pt x="5944976" y="6115813"/>
                  <a:pt x="5944976" y="6135450"/>
                </a:cubicBezTo>
                <a:lnTo>
                  <a:pt x="5944976" y="6157765"/>
                </a:lnTo>
                <a:cubicBezTo>
                  <a:pt x="5944976" y="6177581"/>
                  <a:pt x="5958901" y="6190256"/>
                  <a:pt x="5980145" y="6190256"/>
                </a:cubicBezTo>
                <a:cubicBezTo>
                  <a:pt x="6001567" y="6190256"/>
                  <a:pt x="6015492" y="6177403"/>
                  <a:pt x="6015492" y="6157765"/>
                </a:cubicBezTo>
                <a:lnTo>
                  <a:pt x="6015492" y="6155802"/>
                </a:lnTo>
                <a:lnTo>
                  <a:pt x="5995498" y="6155802"/>
                </a:lnTo>
                <a:lnTo>
                  <a:pt x="5995498" y="6157765"/>
                </a:lnTo>
                <a:cubicBezTo>
                  <a:pt x="5995498" y="6166156"/>
                  <a:pt x="5989249" y="6171690"/>
                  <a:pt x="5980145" y="6171690"/>
                </a:cubicBezTo>
                <a:cubicBezTo>
                  <a:pt x="5971040" y="6171690"/>
                  <a:pt x="5964970" y="6166334"/>
                  <a:pt x="5964970" y="6157765"/>
                </a:cubicBezTo>
                <a:lnTo>
                  <a:pt x="5964970" y="6135450"/>
                </a:lnTo>
                <a:cubicBezTo>
                  <a:pt x="5964970" y="6127059"/>
                  <a:pt x="5971040" y="6121525"/>
                  <a:pt x="5980145" y="6121525"/>
                </a:cubicBezTo>
                <a:cubicBezTo>
                  <a:pt x="5989249" y="6121525"/>
                  <a:pt x="5995498" y="6126881"/>
                  <a:pt x="5995498" y="6135450"/>
                </a:cubicBezTo>
                <a:lnTo>
                  <a:pt x="5995498" y="6137414"/>
                </a:lnTo>
                <a:lnTo>
                  <a:pt x="6015492" y="6137414"/>
                </a:lnTo>
                <a:lnTo>
                  <a:pt x="6015492" y="6135450"/>
                </a:lnTo>
                <a:cubicBezTo>
                  <a:pt x="6015492" y="6115813"/>
                  <a:pt x="6001567" y="6102959"/>
                  <a:pt x="5980145" y="6102959"/>
                </a:cubicBezTo>
                <a:close/>
                <a:moveTo>
                  <a:pt x="5898382" y="6102959"/>
                </a:moveTo>
                <a:cubicBezTo>
                  <a:pt x="5879280" y="6102959"/>
                  <a:pt x="5866426" y="6112064"/>
                  <a:pt x="5866426" y="6128666"/>
                </a:cubicBezTo>
                <a:cubicBezTo>
                  <a:pt x="5866426" y="6160265"/>
                  <a:pt x="5912663" y="6150446"/>
                  <a:pt x="5912663" y="6165442"/>
                </a:cubicBezTo>
                <a:cubicBezTo>
                  <a:pt x="5912663" y="6170440"/>
                  <a:pt x="5907843" y="6173832"/>
                  <a:pt x="5899631" y="6173832"/>
                </a:cubicBezTo>
                <a:cubicBezTo>
                  <a:pt x="5891062" y="6173832"/>
                  <a:pt x="5885885" y="6170083"/>
                  <a:pt x="5885885" y="6164192"/>
                </a:cubicBezTo>
                <a:lnTo>
                  <a:pt x="5885885" y="6162764"/>
                </a:lnTo>
                <a:lnTo>
                  <a:pt x="5865355" y="6162764"/>
                </a:lnTo>
                <a:lnTo>
                  <a:pt x="5865355" y="6164192"/>
                </a:lnTo>
                <a:cubicBezTo>
                  <a:pt x="5865355" y="6179545"/>
                  <a:pt x="5878744" y="6190256"/>
                  <a:pt x="5899810" y="6190078"/>
                </a:cubicBezTo>
                <a:cubicBezTo>
                  <a:pt x="5920340" y="6190078"/>
                  <a:pt x="5933372" y="6180080"/>
                  <a:pt x="5933372" y="6163299"/>
                </a:cubicBezTo>
                <a:cubicBezTo>
                  <a:pt x="5933372" y="6131165"/>
                  <a:pt x="5886956" y="6141698"/>
                  <a:pt x="5886956" y="6126881"/>
                </a:cubicBezTo>
                <a:cubicBezTo>
                  <a:pt x="5886956" y="6122239"/>
                  <a:pt x="5891419" y="6119205"/>
                  <a:pt x="5898917" y="6119205"/>
                </a:cubicBezTo>
                <a:cubicBezTo>
                  <a:pt x="5906415" y="6119205"/>
                  <a:pt x="5911235" y="6122596"/>
                  <a:pt x="5911235" y="6127774"/>
                </a:cubicBezTo>
                <a:lnTo>
                  <a:pt x="5911235" y="6129023"/>
                </a:lnTo>
                <a:lnTo>
                  <a:pt x="5931587" y="6129023"/>
                </a:lnTo>
                <a:lnTo>
                  <a:pt x="5931587" y="6127595"/>
                </a:lnTo>
                <a:cubicBezTo>
                  <a:pt x="5931587" y="6113135"/>
                  <a:pt x="5918733" y="6102959"/>
                  <a:pt x="5898382" y="6102959"/>
                </a:cubicBezTo>
                <a:close/>
                <a:moveTo>
                  <a:pt x="5825723" y="6102959"/>
                </a:moveTo>
                <a:cubicBezTo>
                  <a:pt x="5814298" y="6102959"/>
                  <a:pt x="5805729" y="6108850"/>
                  <a:pt x="5802515" y="6117241"/>
                </a:cubicBezTo>
                <a:lnTo>
                  <a:pt x="5801265" y="6117241"/>
                </a:lnTo>
                <a:lnTo>
                  <a:pt x="5801265" y="6104923"/>
                </a:lnTo>
                <a:lnTo>
                  <a:pt x="5781271" y="6104923"/>
                </a:lnTo>
                <a:lnTo>
                  <a:pt x="5781271" y="6218284"/>
                </a:lnTo>
                <a:lnTo>
                  <a:pt x="5801265" y="6218284"/>
                </a:lnTo>
                <a:lnTo>
                  <a:pt x="5801265" y="6175974"/>
                </a:lnTo>
                <a:lnTo>
                  <a:pt x="5802515" y="6175974"/>
                </a:lnTo>
                <a:cubicBezTo>
                  <a:pt x="5805729" y="6184186"/>
                  <a:pt x="5814298" y="6190256"/>
                  <a:pt x="5825723" y="6190256"/>
                </a:cubicBezTo>
                <a:cubicBezTo>
                  <a:pt x="5841611" y="6190256"/>
                  <a:pt x="5852680" y="6179366"/>
                  <a:pt x="5852680" y="6162942"/>
                </a:cubicBezTo>
                <a:lnTo>
                  <a:pt x="5852680" y="6130273"/>
                </a:lnTo>
                <a:cubicBezTo>
                  <a:pt x="5852680" y="6114027"/>
                  <a:pt x="5841611" y="6102959"/>
                  <a:pt x="5825723" y="6102959"/>
                </a:cubicBezTo>
                <a:close/>
                <a:moveTo>
                  <a:pt x="5727893" y="6102959"/>
                </a:moveTo>
                <a:cubicBezTo>
                  <a:pt x="5706292" y="6102959"/>
                  <a:pt x="5692010" y="6115991"/>
                  <a:pt x="5692010" y="6135807"/>
                </a:cubicBezTo>
                <a:lnTo>
                  <a:pt x="5692010" y="6157408"/>
                </a:lnTo>
                <a:cubicBezTo>
                  <a:pt x="5692010" y="6177402"/>
                  <a:pt x="5706292" y="6190256"/>
                  <a:pt x="5727893" y="6190256"/>
                </a:cubicBezTo>
                <a:cubicBezTo>
                  <a:pt x="5749494" y="6190256"/>
                  <a:pt x="5763597" y="6177224"/>
                  <a:pt x="5763597" y="6157408"/>
                </a:cubicBezTo>
                <a:lnTo>
                  <a:pt x="5763597" y="6135807"/>
                </a:lnTo>
                <a:cubicBezTo>
                  <a:pt x="5763597" y="6115991"/>
                  <a:pt x="5749494" y="6102959"/>
                  <a:pt x="5727893" y="6102959"/>
                </a:cubicBezTo>
                <a:close/>
                <a:moveTo>
                  <a:pt x="6215615" y="6083143"/>
                </a:moveTo>
                <a:lnTo>
                  <a:pt x="6215615" y="6098674"/>
                </a:lnTo>
                <a:cubicBezTo>
                  <a:pt x="6215615" y="6102780"/>
                  <a:pt x="6213295" y="6104923"/>
                  <a:pt x="6209546" y="6104923"/>
                </a:cubicBezTo>
                <a:lnTo>
                  <a:pt x="6200084" y="6104923"/>
                </a:lnTo>
                <a:lnTo>
                  <a:pt x="6200084" y="6122775"/>
                </a:lnTo>
                <a:lnTo>
                  <a:pt x="6214187" y="6122775"/>
                </a:lnTo>
                <a:lnTo>
                  <a:pt x="6214187" y="6165442"/>
                </a:lnTo>
                <a:cubicBezTo>
                  <a:pt x="6214187" y="6179366"/>
                  <a:pt x="6224006" y="6188292"/>
                  <a:pt x="6238645" y="6188292"/>
                </a:cubicBezTo>
                <a:lnTo>
                  <a:pt x="6252569" y="6188292"/>
                </a:lnTo>
                <a:lnTo>
                  <a:pt x="6252569" y="6169726"/>
                </a:lnTo>
                <a:lnTo>
                  <a:pt x="6243822" y="6169726"/>
                </a:lnTo>
                <a:cubicBezTo>
                  <a:pt x="6237931" y="6169726"/>
                  <a:pt x="6234182" y="6166334"/>
                  <a:pt x="6234182" y="6160264"/>
                </a:cubicBezTo>
                <a:lnTo>
                  <a:pt x="6234182" y="6122775"/>
                </a:lnTo>
                <a:lnTo>
                  <a:pt x="6234182" y="6122596"/>
                </a:lnTo>
                <a:lnTo>
                  <a:pt x="6253641" y="6122596"/>
                </a:lnTo>
                <a:lnTo>
                  <a:pt x="6253641" y="6104744"/>
                </a:lnTo>
                <a:lnTo>
                  <a:pt x="6234360" y="6104744"/>
                </a:lnTo>
                <a:lnTo>
                  <a:pt x="6234360" y="6083143"/>
                </a:lnTo>
                <a:close/>
                <a:moveTo>
                  <a:pt x="5478498" y="6076538"/>
                </a:moveTo>
                <a:lnTo>
                  <a:pt x="5478498" y="6188293"/>
                </a:lnTo>
                <a:lnTo>
                  <a:pt x="5499742" y="6188293"/>
                </a:lnTo>
                <a:lnTo>
                  <a:pt x="5499742" y="6076538"/>
                </a:lnTo>
                <a:close/>
                <a:moveTo>
                  <a:pt x="5744495" y="6072253"/>
                </a:moveTo>
                <a:cubicBezTo>
                  <a:pt x="5737533" y="6072253"/>
                  <a:pt x="5733070" y="6076895"/>
                  <a:pt x="5733070" y="6083500"/>
                </a:cubicBezTo>
                <a:cubicBezTo>
                  <a:pt x="5733070" y="6090284"/>
                  <a:pt x="5737533" y="6094747"/>
                  <a:pt x="5744495" y="6094925"/>
                </a:cubicBezTo>
                <a:cubicBezTo>
                  <a:pt x="5751279" y="6094925"/>
                  <a:pt x="5755742" y="6090284"/>
                  <a:pt x="5755742" y="6083500"/>
                </a:cubicBezTo>
                <a:cubicBezTo>
                  <a:pt x="5755742" y="6076716"/>
                  <a:pt x="5751101" y="6072253"/>
                  <a:pt x="5744495" y="6072253"/>
                </a:cubicBezTo>
                <a:close/>
                <a:moveTo>
                  <a:pt x="5711469" y="6072253"/>
                </a:moveTo>
                <a:cubicBezTo>
                  <a:pt x="5704685" y="6072253"/>
                  <a:pt x="5700222" y="6076895"/>
                  <a:pt x="5700222" y="6083500"/>
                </a:cubicBezTo>
                <a:cubicBezTo>
                  <a:pt x="5700222" y="6090284"/>
                  <a:pt x="5704685" y="6094747"/>
                  <a:pt x="5711469" y="6094925"/>
                </a:cubicBezTo>
                <a:cubicBezTo>
                  <a:pt x="5718431" y="6094925"/>
                  <a:pt x="5722716" y="6090284"/>
                  <a:pt x="5722716" y="6083500"/>
                </a:cubicBezTo>
                <a:cubicBezTo>
                  <a:pt x="5722716" y="6076716"/>
                  <a:pt x="5718253" y="6072253"/>
                  <a:pt x="5711469" y="6072253"/>
                </a:cubicBezTo>
                <a:close/>
                <a:moveTo>
                  <a:pt x="6413953" y="6071539"/>
                </a:moveTo>
                <a:lnTo>
                  <a:pt x="6413953" y="6165977"/>
                </a:lnTo>
                <a:cubicBezTo>
                  <a:pt x="6413953" y="6179545"/>
                  <a:pt x="6423415" y="6188292"/>
                  <a:pt x="6437696" y="6188292"/>
                </a:cubicBezTo>
                <a:lnTo>
                  <a:pt x="6447694" y="6188292"/>
                </a:lnTo>
                <a:lnTo>
                  <a:pt x="6447694" y="6169726"/>
                </a:lnTo>
                <a:lnTo>
                  <a:pt x="6443052" y="6169726"/>
                </a:lnTo>
                <a:cubicBezTo>
                  <a:pt x="6437518" y="6169726"/>
                  <a:pt x="6433947" y="6166513"/>
                  <a:pt x="6433947" y="6160800"/>
                </a:cubicBezTo>
                <a:lnTo>
                  <a:pt x="6433947" y="6071539"/>
                </a:lnTo>
                <a:close/>
                <a:moveTo>
                  <a:pt x="5613282" y="6071539"/>
                </a:moveTo>
                <a:lnTo>
                  <a:pt x="5613282" y="6188292"/>
                </a:lnTo>
                <a:lnTo>
                  <a:pt x="5633276" y="6188292"/>
                </a:lnTo>
                <a:lnTo>
                  <a:pt x="5633276" y="6163656"/>
                </a:lnTo>
                <a:lnTo>
                  <a:pt x="5642917" y="6153124"/>
                </a:lnTo>
                <a:lnTo>
                  <a:pt x="5663625" y="6188292"/>
                </a:lnTo>
                <a:lnTo>
                  <a:pt x="5687190" y="6188292"/>
                </a:lnTo>
                <a:lnTo>
                  <a:pt x="5655949" y="6138663"/>
                </a:lnTo>
                <a:lnTo>
                  <a:pt x="5686655" y="6104923"/>
                </a:lnTo>
                <a:lnTo>
                  <a:pt x="5663090" y="6104923"/>
                </a:lnTo>
                <a:lnTo>
                  <a:pt x="5634705" y="6137771"/>
                </a:lnTo>
                <a:lnTo>
                  <a:pt x="5633276" y="6137771"/>
                </a:lnTo>
                <a:lnTo>
                  <a:pt x="5633276" y="6071539"/>
                </a:lnTo>
                <a:close/>
                <a:moveTo>
                  <a:pt x="5996033" y="5922116"/>
                </a:moveTo>
                <a:cubicBezTo>
                  <a:pt x="5988892" y="5922116"/>
                  <a:pt x="5983001" y="5928007"/>
                  <a:pt x="5983001" y="5935148"/>
                </a:cubicBezTo>
                <a:cubicBezTo>
                  <a:pt x="5983001" y="5942467"/>
                  <a:pt x="5988714" y="5948180"/>
                  <a:pt x="5995855" y="5948180"/>
                </a:cubicBezTo>
                <a:lnTo>
                  <a:pt x="5998889" y="5948180"/>
                </a:lnTo>
                <a:lnTo>
                  <a:pt x="5998889" y="5972459"/>
                </a:lnTo>
                <a:lnTo>
                  <a:pt x="6024954" y="5972459"/>
                </a:lnTo>
                <a:lnTo>
                  <a:pt x="6024954" y="5935148"/>
                </a:lnTo>
                <a:cubicBezTo>
                  <a:pt x="6024954" y="5931756"/>
                  <a:pt x="6023526" y="5928364"/>
                  <a:pt x="6021205" y="5925865"/>
                </a:cubicBezTo>
                <a:cubicBezTo>
                  <a:pt x="6018705" y="5923366"/>
                  <a:pt x="6015492" y="5922116"/>
                  <a:pt x="6012100" y="5922116"/>
                </a:cubicBezTo>
                <a:close/>
                <a:moveTo>
                  <a:pt x="5566866" y="5922116"/>
                </a:moveTo>
                <a:cubicBezTo>
                  <a:pt x="5559725" y="5922116"/>
                  <a:pt x="5553834" y="5928007"/>
                  <a:pt x="5553834" y="5935148"/>
                </a:cubicBezTo>
                <a:cubicBezTo>
                  <a:pt x="5553655" y="5942467"/>
                  <a:pt x="5559547" y="5948180"/>
                  <a:pt x="5566688" y="5948180"/>
                </a:cubicBezTo>
                <a:lnTo>
                  <a:pt x="5569722" y="5948180"/>
                </a:lnTo>
                <a:lnTo>
                  <a:pt x="5569722" y="5972459"/>
                </a:lnTo>
                <a:lnTo>
                  <a:pt x="5595787" y="5972459"/>
                </a:lnTo>
                <a:lnTo>
                  <a:pt x="5595787" y="5935148"/>
                </a:lnTo>
                <a:cubicBezTo>
                  <a:pt x="5595787" y="5931756"/>
                  <a:pt x="5594358" y="5928364"/>
                  <a:pt x="5592038" y="5925865"/>
                </a:cubicBezTo>
                <a:cubicBezTo>
                  <a:pt x="5589538" y="5923366"/>
                  <a:pt x="5586325" y="5922116"/>
                  <a:pt x="5582933" y="5922116"/>
                </a:cubicBezTo>
                <a:close/>
                <a:moveTo>
                  <a:pt x="5951224" y="5845351"/>
                </a:moveTo>
                <a:cubicBezTo>
                  <a:pt x="5916412" y="5850886"/>
                  <a:pt x="5892847" y="5883734"/>
                  <a:pt x="5898381" y="5918545"/>
                </a:cubicBezTo>
                <a:cubicBezTo>
                  <a:pt x="5903380" y="5949965"/>
                  <a:pt x="5930694" y="5972281"/>
                  <a:pt x="5961400" y="5972281"/>
                </a:cubicBezTo>
                <a:cubicBezTo>
                  <a:pt x="5964792" y="5972281"/>
                  <a:pt x="5968184" y="5972102"/>
                  <a:pt x="5971754" y="5971566"/>
                </a:cubicBezTo>
                <a:cubicBezTo>
                  <a:pt x="5978716" y="5970317"/>
                  <a:pt x="5983536" y="5963711"/>
                  <a:pt x="5982465" y="5956571"/>
                </a:cubicBezTo>
                <a:cubicBezTo>
                  <a:pt x="5981216" y="5949608"/>
                  <a:pt x="5974610" y="5944788"/>
                  <a:pt x="5967470" y="5945859"/>
                </a:cubicBezTo>
                <a:cubicBezTo>
                  <a:pt x="5946939" y="5949251"/>
                  <a:pt x="5927481" y="5935148"/>
                  <a:pt x="5924089" y="5914618"/>
                </a:cubicBezTo>
                <a:cubicBezTo>
                  <a:pt x="5920697" y="5894088"/>
                  <a:pt x="5934800" y="5874629"/>
                  <a:pt x="5955330" y="5871237"/>
                </a:cubicBezTo>
                <a:cubicBezTo>
                  <a:pt x="5975860" y="5867845"/>
                  <a:pt x="5995319" y="5881948"/>
                  <a:pt x="5998711" y="5902478"/>
                </a:cubicBezTo>
                <a:cubicBezTo>
                  <a:pt x="5999960" y="5909441"/>
                  <a:pt x="6006566" y="5914261"/>
                  <a:pt x="6013707" y="5913190"/>
                </a:cubicBezTo>
                <a:cubicBezTo>
                  <a:pt x="6020669" y="5911940"/>
                  <a:pt x="6025489" y="5905335"/>
                  <a:pt x="6024418" y="5898194"/>
                </a:cubicBezTo>
                <a:cubicBezTo>
                  <a:pt x="6018884" y="5863382"/>
                  <a:pt x="5986036" y="5839817"/>
                  <a:pt x="5951224" y="5845351"/>
                </a:cubicBezTo>
                <a:close/>
                <a:moveTo>
                  <a:pt x="5829115" y="5845351"/>
                </a:moveTo>
                <a:cubicBezTo>
                  <a:pt x="5794304" y="5839817"/>
                  <a:pt x="5761456" y="5863382"/>
                  <a:pt x="5755921" y="5898194"/>
                </a:cubicBezTo>
                <a:cubicBezTo>
                  <a:pt x="5750387" y="5933006"/>
                  <a:pt x="5773952" y="5965854"/>
                  <a:pt x="5808764" y="5971388"/>
                </a:cubicBezTo>
                <a:cubicBezTo>
                  <a:pt x="5812334" y="5971923"/>
                  <a:pt x="5815726" y="5972281"/>
                  <a:pt x="5819118" y="5972281"/>
                </a:cubicBezTo>
                <a:cubicBezTo>
                  <a:pt x="5832329" y="5972281"/>
                  <a:pt x="5845361" y="5968175"/>
                  <a:pt x="5856251" y="5960141"/>
                </a:cubicBezTo>
                <a:cubicBezTo>
                  <a:pt x="5870176" y="5950144"/>
                  <a:pt x="5879280" y="5935327"/>
                  <a:pt x="5881958" y="5918545"/>
                </a:cubicBezTo>
                <a:cubicBezTo>
                  <a:pt x="5883208" y="5911405"/>
                  <a:pt x="5878388" y="5904621"/>
                  <a:pt x="5871247" y="5903550"/>
                </a:cubicBezTo>
                <a:cubicBezTo>
                  <a:pt x="5864106" y="5902300"/>
                  <a:pt x="5857322" y="5907120"/>
                  <a:pt x="5856251" y="5914261"/>
                </a:cubicBezTo>
                <a:cubicBezTo>
                  <a:pt x="5854644" y="5924258"/>
                  <a:pt x="5849288" y="5933006"/>
                  <a:pt x="5841076" y="5938897"/>
                </a:cubicBezTo>
                <a:cubicBezTo>
                  <a:pt x="5832864" y="5944788"/>
                  <a:pt x="5822867" y="5947109"/>
                  <a:pt x="5812870" y="5945502"/>
                </a:cubicBezTo>
                <a:cubicBezTo>
                  <a:pt x="5792340" y="5942110"/>
                  <a:pt x="5778237" y="5922651"/>
                  <a:pt x="5781629" y="5902121"/>
                </a:cubicBezTo>
                <a:cubicBezTo>
                  <a:pt x="5785021" y="5881591"/>
                  <a:pt x="5804301" y="5867488"/>
                  <a:pt x="5825009" y="5870880"/>
                </a:cubicBezTo>
                <a:cubicBezTo>
                  <a:pt x="5831972" y="5872130"/>
                  <a:pt x="5838756" y="5867310"/>
                  <a:pt x="5839827" y="5860169"/>
                </a:cubicBezTo>
                <a:cubicBezTo>
                  <a:pt x="5841076" y="5853206"/>
                  <a:pt x="5836256" y="5846423"/>
                  <a:pt x="5829115" y="5845351"/>
                </a:cubicBezTo>
                <a:close/>
                <a:moveTo>
                  <a:pt x="5685761" y="5845351"/>
                </a:moveTo>
                <a:cubicBezTo>
                  <a:pt x="5651128" y="5839817"/>
                  <a:pt x="5618102" y="5863382"/>
                  <a:pt x="5612567" y="5898194"/>
                </a:cubicBezTo>
                <a:cubicBezTo>
                  <a:pt x="5607033" y="5933006"/>
                  <a:pt x="5630598" y="5965854"/>
                  <a:pt x="5665410" y="5971388"/>
                </a:cubicBezTo>
                <a:cubicBezTo>
                  <a:pt x="5668802" y="5971923"/>
                  <a:pt x="5672372" y="5972281"/>
                  <a:pt x="5675764" y="5972281"/>
                </a:cubicBezTo>
                <a:cubicBezTo>
                  <a:pt x="5688975" y="5972281"/>
                  <a:pt x="5701828" y="5968175"/>
                  <a:pt x="5712718" y="5960141"/>
                </a:cubicBezTo>
                <a:cubicBezTo>
                  <a:pt x="5726643" y="5950144"/>
                  <a:pt x="5735748" y="5935327"/>
                  <a:pt x="5738425" y="5918545"/>
                </a:cubicBezTo>
                <a:cubicBezTo>
                  <a:pt x="5739675" y="5911405"/>
                  <a:pt x="5734855" y="5904621"/>
                  <a:pt x="5727714" y="5903550"/>
                </a:cubicBezTo>
                <a:cubicBezTo>
                  <a:pt x="5720573" y="5902300"/>
                  <a:pt x="5713789" y="5907120"/>
                  <a:pt x="5712718" y="5914261"/>
                </a:cubicBezTo>
                <a:cubicBezTo>
                  <a:pt x="5711112" y="5924258"/>
                  <a:pt x="5705756" y="5933006"/>
                  <a:pt x="5697544" y="5938897"/>
                </a:cubicBezTo>
                <a:cubicBezTo>
                  <a:pt x="5689332" y="5944788"/>
                  <a:pt x="5679335" y="5947109"/>
                  <a:pt x="5669337" y="5945502"/>
                </a:cubicBezTo>
                <a:cubicBezTo>
                  <a:pt x="5648807" y="5942110"/>
                  <a:pt x="5634704" y="5922651"/>
                  <a:pt x="5638096" y="5902121"/>
                </a:cubicBezTo>
                <a:cubicBezTo>
                  <a:pt x="5641488" y="5881591"/>
                  <a:pt x="5660947" y="5867488"/>
                  <a:pt x="5681477" y="5870880"/>
                </a:cubicBezTo>
                <a:cubicBezTo>
                  <a:pt x="5688618" y="5872130"/>
                  <a:pt x="5695402" y="5867310"/>
                  <a:pt x="5696473" y="5860169"/>
                </a:cubicBezTo>
                <a:cubicBezTo>
                  <a:pt x="5697722" y="5853206"/>
                  <a:pt x="5692902" y="5846423"/>
                  <a:pt x="5685761" y="5845351"/>
                </a:cubicBezTo>
                <a:close/>
                <a:moveTo>
                  <a:pt x="5521879" y="5845351"/>
                </a:moveTo>
                <a:cubicBezTo>
                  <a:pt x="5487067" y="5850886"/>
                  <a:pt x="5463502" y="5883734"/>
                  <a:pt x="5469036" y="5918545"/>
                </a:cubicBezTo>
                <a:cubicBezTo>
                  <a:pt x="5474035" y="5949965"/>
                  <a:pt x="5501349" y="5972281"/>
                  <a:pt x="5532055" y="5972281"/>
                </a:cubicBezTo>
                <a:cubicBezTo>
                  <a:pt x="5535447" y="5972281"/>
                  <a:pt x="5538839" y="5972102"/>
                  <a:pt x="5542409" y="5971566"/>
                </a:cubicBezTo>
                <a:cubicBezTo>
                  <a:pt x="5549371" y="5970317"/>
                  <a:pt x="5554191" y="5963711"/>
                  <a:pt x="5553120" y="5956571"/>
                </a:cubicBezTo>
                <a:cubicBezTo>
                  <a:pt x="5551871" y="5949608"/>
                  <a:pt x="5545265" y="5944788"/>
                  <a:pt x="5538124" y="5945859"/>
                </a:cubicBezTo>
                <a:cubicBezTo>
                  <a:pt x="5517594" y="5949251"/>
                  <a:pt x="5498136" y="5935148"/>
                  <a:pt x="5494744" y="5914618"/>
                </a:cubicBezTo>
                <a:cubicBezTo>
                  <a:pt x="5491352" y="5894088"/>
                  <a:pt x="5505455" y="5874629"/>
                  <a:pt x="5525985" y="5871237"/>
                </a:cubicBezTo>
                <a:cubicBezTo>
                  <a:pt x="5546515" y="5867845"/>
                  <a:pt x="5565974" y="5881948"/>
                  <a:pt x="5569366" y="5902478"/>
                </a:cubicBezTo>
                <a:cubicBezTo>
                  <a:pt x="5570615" y="5909441"/>
                  <a:pt x="5577221" y="5914261"/>
                  <a:pt x="5584362" y="5913190"/>
                </a:cubicBezTo>
                <a:cubicBezTo>
                  <a:pt x="5591324" y="5911940"/>
                  <a:pt x="5596144" y="5905335"/>
                  <a:pt x="5595073" y="5898194"/>
                </a:cubicBezTo>
                <a:cubicBezTo>
                  <a:pt x="5589539" y="5863382"/>
                  <a:pt x="5556691" y="5839817"/>
                  <a:pt x="5521879" y="5845351"/>
                </a:cubicBezTo>
                <a:close/>
                <a:moveTo>
                  <a:pt x="5856786" y="5811076"/>
                </a:moveTo>
                <a:cubicBezTo>
                  <a:pt x="5856608" y="5811969"/>
                  <a:pt x="5856429" y="5812861"/>
                  <a:pt x="5856429" y="5813754"/>
                </a:cubicBezTo>
                <a:lnTo>
                  <a:pt x="5856429" y="5868560"/>
                </a:lnTo>
                <a:lnTo>
                  <a:pt x="5853394" y="5868560"/>
                </a:lnTo>
                <a:cubicBezTo>
                  <a:pt x="5846253" y="5868560"/>
                  <a:pt x="5840362" y="5874451"/>
                  <a:pt x="5840362" y="5881592"/>
                </a:cubicBezTo>
                <a:cubicBezTo>
                  <a:pt x="5840362" y="5888733"/>
                  <a:pt x="5846075" y="5894624"/>
                  <a:pt x="5853394" y="5894624"/>
                </a:cubicBezTo>
                <a:lnTo>
                  <a:pt x="5869461" y="5894624"/>
                </a:lnTo>
                <a:cubicBezTo>
                  <a:pt x="5872853" y="5894624"/>
                  <a:pt x="5876245" y="5893196"/>
                  <a:pt x="5878566" y="5890875"/>
                </a:cubicBezTo>
                <a:cubicBezTo>
                  <a:pt x="5881065" y="5888376"/>
                  <a:pt x="5882315" y="5885163"/>
                  <a:pt x="5882315" y="5881592"/>
                </a:cubicBezTo>
                <a:lnTo>
                  <a:pt x="5882315" y="5813754"/>
                </a:lnTo>
                <a:cubicBezTo>
                  <a:pt x="5882315" y="5812861"/>
                  <a:pt x="5882136" y="5811969"/>
                  <a:pt x="5881958" y="5811076"/>
                </a:cubicBezTo>
                <a:close/>
                <a:moveTo>
                  <a:pt x="5713433" y="5811076"/>
                </a:moveTo>
                <a:cubicBezTo>
                  <a:pt x="5713255" y="5811969"/>
                  <a:pt x="5713076" y="5812861"/>
                  <a:pt x="5713076" y="5813754"/>
                </a:cubicBezTo>
                <a:lnTo>
                  <a:pt x="5713076" y="5868560"/>
                </a:lnTo>
                <a:lnTo>
                  <a:pt x="5710041" y="5868560"/>
                </a:lnTo>
                <a:cubicBezTo>
                  <a:pt x="5702900" y="5868560"/>
                  <a:pt x="5697009" y="5874451"/>
                  <a:pt x="5697009" y="5881592"/>
                </a:cubicBezTo>
                <a:cubicBezTo>
                  <a:pt x="5697009" y="5888733"/>
                  <a:pt x="5702722" y="5894624"/>
                  <a:pt x="5710041" y="5894624"/>
                </a:cubicBezTo>
                <a:lnTo>
                  <a:pt x="5726108" y="5894624"/>
                </a:lnTo>
                <a:cubicBezTo>
                  <a:pt x="5729500" y="5894624"/>
                  <a:pt x="5732892" y="5893196"/>
                  <a:pt x="5735213" y="5890875"/>
                </a:cubicBezTo>
                <a:cubicBezTo>
                  <a:pt x="5737712" y="5888376"/>
                  <a:pt x="5738962" y="5885163"/>
                  <a:pt x="5738962" y="5881592"/>
                </a:cubicBezTo>
                <a:lnTo>
                  <a:pt x="5738962" y="5813754"/>
                </a:lnTo>
                <a:cubicBezTo>
                  <a:pt x="5738962" y="5812861"/>
                  <a:pt x="5738783" y="5811969"/>
                  <a:pt x="5738605" y="5811076"/>
                </a:cubicBezTo>
                <a:close/>
                <a:moveTo>
                  <a:pt x="1730511" y="0"/>
                </a:moveTo>
                <a:lnTo>
                  <a:pt x="6984997" y="0"/>
                </a:lnTo>
                <a:lnTo>
                  <a:pt x="6984997" y="6857998"/>
                </a:lnTo>
                <a:lnTo>
                  <a:pt x="3001964" y="6857998"/>
                </a:lnTo>
                <a:lnTo>
                  <a:pt x="3001964" y="6858000"/>
                </a:lnTo>
                <a:lnTo>
                  <a:pt x="0" y="6858000"/>
                </a:lnTo>
                <a:lnTo>
                  <a:pt x="0" y="2"/>
                </a:lnTo>
                <a:lnTo>
                  <a:pt x="1730511" y="2"/>
                </a:lnTo>
                <a:close/>
              </a:path>
            </a:pathLst>
          </a:custGeom>
        </p:spPr>
        <p:txBody>
          <a:bodyPr wrap="square">
            <a:noAutofit/>
          </a:bodyPr>
          <a:lstStyle/>
          <a:p>
            <a:r>
              <a:rPr lang="sv-SE"/>
              <a:t>Klicka på ikonen för att lägga till en bild</a:t>
            </a:r>
          </a:p>
        </p:txBody>
      </p:sp>
      <p:sp>
        <p:nvSpPr>
          <p:cNvPr id="14" name="Platshållare för text 13">
            <a:extLst>
              <a:ext uri="{FF2B5EF4-FFF2-40B4-BE49-F238E27FC236}">
                <a16:creationId xmlns:a16="http://schemas.microsoft.com/office/drawing/2014/main" id="{6F129931-E47A-443C-8E4B-9CFA93236126}"/>
              </a:ext>
            </a:extLst>
          </p:cNvPr>
          <p:cNvSpPr>
            <a:spLocks noGrp="1"/>
          </p:cNvSpPr>
          <p:nvPr>
            <p:ph type="body" sz="quarter" idx="22"/>
          </p:nvPr>
        </p:nvSpPr>
        <p:spPr>
          <a:xfrm>
            <a:off x="-1" y="-1"/>
            <a:ext cx="6423574" cy="6858000"/>
          </a:xfrm>
          <a:custGeom>
            <a:avLst/>
            <a:gdLst>
              <a:gd name="connsiteX0" fmla="*/ 0 w 6423574"/>
              <a:gd name="connsiteY0" fmla="*/ 0 h 6858000"/>
              <a:gd name="connsiteX1" fmla="*/ 6423574 w 6423574"/>
              <a:gd name="connsiteY1" fmla="*/ 0 h 6858000"/>
              <a:gd name="connsiteX2" fmla="*/ 6423574 w 6423574"/>
              <a:gd name="connsiteY2" fmla="*/ 6858000 h 6858000"/>
              <a:gd name="connsiteX3" fmla="*/ 0 w 64235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23574" h="6858000">
                <a:moveTo>
                  <a:pt x="0" y="0"/>
                </a:moveTo>
                <a:lnTo>
                  <a:pt x="6423574" y="0"/>
                </a:lnTo>
                <a:lnTo>
                  <a:pt x="6423574" y="6858000"/>
                </a:lnTo>
                <a:lnTo>
                  <a:pt x="0" y="6858000"/>
                </a:lnTo>
                <a:close/>
              </a:path>
            </a:pathLst>
          </a:custGeom>
          <a:solidFill>
            <a:srgbClr val="DCCFE4">
              <a:alpha val="51765"/>
            </a:srgbClr>
          </a:solidFill>
        </p:spPr>
        <p:txBody>
          <a:bodyPr wrap="square" lIns="1080000" tIns="2412000" rIns="2160000" bIns="972000">
            <a:noAutofit/>
          </a:bodyPr>
          <a:lstStyle>
            <a:lvl1pPr marL="0" indent="0">
              <a:buFontTx/>
              <a:buNone/>
              <a:defRPr sz="1700"/>
            </a:lvl1pPr>
            <a:lvl2pPr marL="268287" indent="0">
              <a:buFontTx/>
              <a:buNone/>
              <a:defRPr sz="1600"/>
            </a:lvl2pPr>
            <a:lvl3pPr marL="536575" indent="0">
              <a:buFontTx/>
              <a:buNone/>
              <a:defRPr sz="1400"/>
            </a:lvl3pPr>
            <a:lvl4pPr marL="804862" indent="0">
              <a:buFontTx/>
              <a:buNone/>
              <a:defRPr sz="1200"/>
            </a:lvl4pPr>
            <a:lvl5pPr marL="1079500" indent="0">
              <a:buFontTx/>
              <a:buNone/>
              <a:defRPr sz="1200"/>
            </a:lvl5pPr>
          </a:lstStyle>
          <a:p>
            <a:pPr lvl="0"/>
            <a:r>
              <a:rPr lang="sv-SE"/>
              <a:t>Redigera format för bakgrundstext</a:t>
            </a:r>
          </a:p>
        </p:txBody>
      </p:sp>
      <p:sp>
        <p:nvSpPr>
          <p:cNvPr id="10" name="Platshållare för innehåll 9">
            <a:extLst>
              <a:ext uri="{FF2B5EF4-FFF2-40B4-BE49-F238E27FC236}">
                <a16:creationId xmlns:a16="http://schemas.microsoft.com/office/drawing/2014/main" id="{3DE903F1-EF84-4E5F-930B-9AD33FAD2137}"/>
              </a:ext>
            </a:extLst>
          </p:cNvPr>
          <p:cNvSpPr>
            <a:spLocks noGrp="1"/>
          </p:cNvSpPr>
          <p:nvPr>
            <p:ph sz="quarter" idx="18" hasCustomPrompt="1"/>
          </p:nvPr>
        </p:nvSpPr>
        <p:spPr>
          <a:xfrm>
            <a:off x="1076325" y="876300"/>
            <a:ext cx="1076325" cy="104775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Ikon</a:t>
            </a:r>
          </a:p>
        </p:txBody>
      </p:sp>
      <p:sp>
        <p:nvSpPr>
          <p:cNvPr id="16" name="Platshållare för text 2">
            <a:extLst>
              <a:ext uri="{FF2B5EF4-FFF2-40B4-BE49-F238E27FC236}">
                <a16:creationId xmlns:a16="http://schemas.microsoft.com/office/drawing/2014/main" id="{F2797542-E50D-4184-8668-5F06F9678233}"/>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Date Placeholder 1">
            <a:extLst>
              <a:ext uri="{FF2B5EF4-FFF2-40B4-BE49-F238E27FC236}">
                <a16:creationId xmlns:a16="http://schemas.microsoft.com/office/drawing/2014/main" id="{4636A7C8-B1B9-4EBF-AE63-23BB8BA9CD52}"/>
              </a:ext>
            </a:extLst>
          </p:cNvPr>
          <p:cNvSpPr>
            <a:spLocks noGrp="1"/>
          </p:cNvSpPr>
          <p:nvPr>
            <p:ph type="dt" sz="half" idx="19"/>
          </p:nvPr>
        </p:nvSpPr>
        <p:spPr/>
        <p:txBody>
          <a:bodyPr/>
          <a:lstStyle/>
          <a:p>
            <a:fld id="{039170B4-226F-40A0-A548-1DE00F7097C4}" type="datetime1">
              <a:rPr lang="sv-SE" smtClean="0"/>
              <a:t>2022-08-26</a:t>
            </a:fld>
            <a:endParaRPr lang="sv-SE"/>
          </a:p>
        </p:txBody>
      </p:sp>
      <p:sp>
        <p:nvSpPr>
          <p:cNvPr id="3" name="Footer Placeholder 2">
            <a:extLst>
              <a:ext uri="{FF2B5EF4-FFF2-40B4-BE49-F238E27FC236}">
                <a16:creationId xmlns:a16="http://schemas.microsoft.com/office/drawing/2014/main" id="{AFA9FAB8-0E91-47A9-A4E4-4FC2F115D355}"/>
              </a:ext>
            </a:extLst>
          </p:cNvPr>
          <p:cNvSpPr>
            <a:spLocks noGrp="1"/>
          </p:cNvSpPr>
          <p:nvPr>
            <p:ph type="ftr" sz="quarter" idx="20"/>
          </p:nvPr>
        </p:nvSpPr>
        <p:spPr/>
        <p:txBody>
          <a:bodyPr/>
          <a:lstStyle/>
          <a:p>
            <a:endParaRPr lang="sv-SE"/>
          </a:p>
        </p:txBody>
      </p:sp>
      <p:sp>
        <p:nvSpPr>
          <p:cNvPr id="7" name="Slide Number Placeholder 6">
            <a:extLst>
              <a:ext uri="{FF2B5EF4-FFF2-40B4-BE49-F238E27FC236}">
                <a16:creationId xmlns:a16="http://schemas.microsoft.com/office/drawing/2014/main" id="{AD6D98A1-E82A-4CC1-A60A-38DA8B3373E8}"/>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95658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361153DA-1094-4013-B081-30DA18491671}" type="datetime1">
              <a:rPr lang="sv-SE" smtClean="0"/>
              <a:t>2022-08-26</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59" r:id="rId4"/>
    <p:sldLayoutId id="2147483661" r:id="rId5"/>
    <p:sldLayoutId id="2147483651" r:id="rId6"/>
    <p:sldLayoutId id="2147483660" r:id="rId7"/>
    <p:sldLayoutId id="2147483662" r:id="rId8"/>
    <p:sldLayoutId id="2147483667" r:id="rId9"/>
    <p:sldLayoutId id="2147483653" r:id="rId10"/>
    <p:sldLayoutId id="2147483663" r:id="rId11"/>
    <p:sldLayoutId id="2147483664" r:id="rId12"/>
    <p:sldLayoutId id="2147483665" r:id="rId13"/>
    <p:sldLayoutId id="2147483654" r:id="rId14"/>
    <p:sldLayoutId id="2147483655" r:id="rId15"/>
    <p:sldLayoutId id="2147483666" r:id="rId16"/>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269875" indent="-269875" algn="l" defTabSz="914400" rtl="0" eaLnBrk="1" latinLnBrk="0" hangingPunct="1">
        <a:lnSpc>
          <a:spcPct val="100000"/>
        </a:lnSpc>
        <a:spcBef>
          <a:spcPts val="10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36575" indent="-268288" algn="l" defTabSz="914400" rtl="0" eaLnBrk="1" latinLnBrk="0" hangingPunct="1">
        <a:lnSpc>
          <a:spcPct val="90000"/>
        </a:lnSpc>
        <a:spcBef>
          <a:spcPts val="500"/>
        </a:spcBef>
        <a:buClr>
          <a:schemeClr val="accent1"/>
        </a:buClr>
        <a:buFont typeface="Wingdings" panose="05000000000000000000" pitchFamily="2" charset="2"/>
        <a:buChar char=""/>
        <a:defRPr sz="2000" kern="1200">
          <a:solidFill>
            <a:schemeClr val="tx1"/>
          </a:solidFill>
          <a:latin typeface="+mn-lt"/>
          <a:ea typeface="+mn-ea"/>
          <a:cs typeface="+mn-cs"/>
        </a:defRPr>
      </a:lvl2pPr>
      <a:lvl3pPr marL="804863" indent="-268288"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n-lt"/>
          <a:ea typeface="+mn-ea"/>
          <a:cs typeface="+mn-cs"/>
        </a:defRPr>
      </a:lvl3pPr>
      <a:lvl4pPr marL="1079500" indent="-27463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4pPr>
      <a:lvl5pPr marL="1347788" indent="-26828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4" pos="582" userDrawn="1">
          <p15:clr>
            <a:srgbClr val="F26B43"/>
          </p15:clr>
        </p15:guide>
        <p15:guide id="5" pos="7061"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9" orient="horz" pos="512"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49F4B0-3010-6165-4D44-A2491A0D0FE2}"/>
              </a:ext>
            </a:extLst>
          </p:cNvPr>
          <p:cNvSpPr>
            <a:spLocks noGrp="1"/>
          </p:cNvSpPr>
          <p:nvPr>
            <p:ph type="title"/>
          </p:nvPr>
        </p:nvSpPr>
        <p:spPr/>
        <p:txBody>
          <a:bodyPr/>
          <a:lstStyle/>
          <a:p>
            <a:r>
              <a:rPr lang="sv-SE" dirty="0"/>
              <a:t>Detaljerad information om </a:t>
            </a:r>
            <a:r>
              <a:rPr lang="sv-SE" i="1" dirty="0"/>
              <a:t>Hållbara val </a:t>
            </a:r>
            <a:r>
              <a:rPr lang="sv-SE" dirty="0"/>
              <a:t>i prislistor och digital möbelkatalog</a:t>
            </a:r>
          </a:p>
        </p:txBody>
      </p:sp>
      <p:sp>
        <p:nvSpPr>
          <p:cNvPr id="3" name="Platshållare för innehåll 2">
            <a:extLst>
              <a:ext uri="{FF2B5EF4-FFF2-40B4-BE49-F238E27FC236}">
                <a16:creationId xmlns:a16="http://schemas.microsoft.com/office/drawing/2014/main" id="{A9A41B69-0361-8C9A-BB07-CBFED83B63C9}"/>
              </a:ext>
            </a:extLst>
          </p:cNvPr>
          <p:cNvSpPr>
            <a:spLocks noGrp="1"/>
          </p:cNvSpPr>
          <p:nvPr>
            <p:ph idx="1"/>
          </p:nvPr>
        </p:nvSpPr>
        <p:spPr>
          <a:xfrm>
            <a:off x="923924" y="1684275"/>
            <a:ext cx="9078719" cy="4411663"/>
          </a:xfrm>
        </p:spPr>
        <p:txBody>
          <a:bodyPr/>
          <a:lstStyle/>
          <a:p>
            <a:pPr marL="0" indent="0">
              <a:buNone/>
            </a:pPr>
            <a:r>
              <a:rPr lang="sv-SE" dirty="0"/>
              <a:t>För att underlätta för dig att göra ett hållbart val när du ska köpa dina möbler synliggörs hållbara val med följande färgsymboler:</a:t>
            </a:r>
          </a:p>
          <a:p>
            <a:pPr marL="0" indent="0">
              <a:buNone/>
            </a:pPr>
            <a:endParaRPr lang="sv-SE" dirty="0"/>
          </a:p>
          <a:p>
            <a:pPr lvl="1">
              <a:buClr>
                <a:srgbClr val="00B050"/>
              </a:buClr>
              <a:buSzPct val="200000"/>
            </a:pPr>
            <a:r>
              <a:rPr lang="sv-SE" dirty="0"/>
              <a:t>Miljömärkt möbel (Svanen, Möbelfakta, EU </a:t>
            </a:r>
            <a:r>
              <a:rPr lang="sv-SE" dirty="0" err="1"/>
              <a:t>ecolabel</a:t>
            </a:r>
            <a:r>
              <a:rPr lang="sv-SE" dirty="0"/>
              <a:t> eller annan likvärdig)</a:t>
            </a:r>
          </a:p>
          <a:p>
            <a:pPr marL="268287" lvl="1" indent="0">
              <a:buClr>
                <a:srgbClr val="00B050"/>
              </a:buClr>
              <a:buSzPct val="200000"/>
              <a:buNone/>
            </a:pPr>
            <a:endParaRPr lang="sv-SE" dirty="0"/>
          </a:p>
          <a:p>
            <a:pPr lvl="1">
              <a:buClr>
                <a:srgbClr val="92D050"/>
              </a:buClr>
              <a:buSzPct val="200000"/>
            </a:pPr>
            <a:r>
              <a:rPr lang="sv-SE" dirty="0"/>
              <a:t>Hållbarhetsmärkt beståndsdel (FSC, PEFC, </a:t>
            </a:r>
            <a:r>
              <a:rPr lang="sv-SE" dirty="0" err="1"/>
              <a:t>Oeko</a:t>
            </a:r>
            <a:r>
              <a:rPr lang="sv-SE" dirty="0"/>
              <a:t>-TEX, GOTS m </a:t>
            </a:r>
            <a:r>
              <a:rPr lang="sv-SE" dirty="0" err="1"/>
              <a:t>fl</a:t>
            </a:r>
            <a:r>
              <a:rPr lang="sv-SE" dirty="0"/>
              <a:t>)</a:t>
            </a:r>
          </a:p>
          <a:p>
            <a:pPr marL="268287" lvl="1" indent="0">
              <a:buClr>
                <a:srgbClr val="92D050"/>
              </a:buClr>
              <a:buSzPct val="200000"/>
              <a:buNone/>
            </a:pPr>
            <a:endParaRPr lang="sv-SE" dirty="0"/>
          </a:p>
          <a:p>
            <a:pPr lvl="1">
              <a:buSzPct val="200000"/>
            </a:pPr>
            <a:r>
              <a:rPr lang="sv-SE" dirty="0"/>
              <a:t>Klimatdeklarerad produkt (med hänvisning till EPD i produktbeskrivningen)</a:t>
            </a:r>
          </a:p>
          <a:p>
            <a:pPr marL="268287" lvl="1" indent="0">
              <a:buSzPct val="200000"/>
              <a:buNone/>
            </a:pPr>
            <a:endParaRPr lang="sv-SE" b="1" dirty="0"/>
          </a:p>
          <a:p>
            <a:pPr lvl="1">
              <a:buClr>
                <a:schemeClr val="accent2"/>
              </a:buClr>
              <a:buSzPct val="200000"/>
            </a:pPr>
            <a:r>
              <a:rPr lang="sv-SE" dirty="0"/>
              <a:t>Produkt med återvunnet/förnybart material (andel ska framgå i produktbeskrivningen)</a:t>
            </a:r>
          </a:p>
          <a:p>
            <a:pPr marL="268287" lvl="1" indent="0">
              <a:buClr>
                <a:schemeClr val="accent2"/>
              </a:buClr>
              <a:buSzPct val="200000"/>
              <a:buNone/>
            </a:pPr>
            <a:endParaRPr lang="sv-SE" dirty="0"/>
          </a:p>
          <a:p>
            <a:pPr lvl="1">
              <a:buClr>
                <a:srgbClr val="00B0F0"/>
              </a:buClr>
              <a:buSzPct val="200000"/>
            </a:pPr>
            <a:r>
              <a:rPr lang="sv-SE" dirty="0"/>
              <a:t>Demonterbar produkt (se definition)</a:t>
            </a:r>
          </a:p>
          <a:p>
            <a:pPr lvl="1"/>
            <a:endParaRPr lang="sv-SE" dirty="0"/>
          </a:p>
        </p:txBody>
      </p:sp>
      <p:sp>
        <p:nvSpPr>
          <p:cNvPr id="4" name="Platshållare för datum 3">
            <a:extLst>
              <a:ext uri="{FF2B5EF4-FFF2-40B4-BE49-F238E27FC236}">
                <a16:creationId xmlns:a16="http://schemas.microsoft.com/office/drawing/2014/main" id="{469696F2-EBD4-CD06-FC67-5046B330203C}"/>
              </a:ext>
            </a:extLst>
          </p:cNvPr>
          <p:cNvSpPr>
            <a:spLocks noGrp="1"/>
          </p:cNvSpPr>
          <p:nvPr>
            <p:ph type="dt" sz="half" idx="10"/>
          </p:nvPr>
        </p:nvSpPr>
        <p:spPr/>
        <p:txBody>
          <a:bodyPr/>
          <a:lstStyle/>
          <a:p>
            <a:r>
              <a:rPr lang="sv-SE" dirty="0"/>
              <a:t>220826, version 1</a:t>
            </a:r>
          </a:p>
        </p:txBody>
      </p:sp>
      <p:sp>
        <p:nvSpPr>
          <p:cNvPr id="5" name="Platshållare för sidfot 4">
            <a:extLst>
              <a:ext uri="{FF2B5EF4-FFF2-40B4-BE49-F238E27FC236}">
                <a16:creationId xmlns:a16="http://schemas.microsoft.com/office/drawing/2014/main" id="{5F62CD43-0D45-C0A5-2ED6-5657970D1FC4}"/>
              </a:ext>
            </a:extLst>
          </p:cNvPr>
          <p:cNvSpPr>
            <a:spLocks noGrp="1"/>
          </p:cNvSpPr>
          <p:nvPr>
            <p:ph type="ftr" sz="quarter" idx="11"/>
          </p:nvPr>
        </p:nvSpPr>
        <p:spPr/>
        <p:txBody>
          <a:bodyPr/>
          <a:lstStyle/>
          <a:p>
            <a:r>
              <a:rPr lang="sv-SE" dirty="0"/>
              <a:t>Möbler för kontor och omsorg och Möbler för skola och förskola</a:t>
            </a:r>
          </a:p>
        </p:txBody>
      </p:sp>
      <p:sp>
        <p:nvSpPr>
          <p:cNvPr id="6" name="Platshållare för bildnummer 5">
            <a:extLst>
              <a:ext uri="{FF2B5EF4-FFF2-40B4-BE49-F238E27FC236}">
                <a16:creationId xmlns:a16="http://schemas.microsoft.com/office/drawing/2014/main" id="{64235D55-FCFA-5ECF-F6D4-2B531593319A}"/>
              </a:ext>
            </a:extLst>
          </p:cNvPr>
          <p:cNvSpPr>
            <a:spLocks noGrp="1"/>
          </p:cNvSpPr>
          <p:nvPr>
            <p:ph type="sldNum" sz="quarter" idx="12"/>
          </p:nvPr>
        </p:nvSpPr>
        <p:spPr/>
        <p:txBody>
          <a:bodyPr/>
          <a:lstStyle/>
          <a:p>
            <a:fld id="{AE086683-F536-42AB-ABBC-F4803DFE8DBC}" type="slidenum">
              <a:rPr lang="sv-SE" smtClean="0"/>
              <a:t>1</a:t>
            </a:fld>
            <a:endParaRPr lang="sv-SE"/>
          </a:p>
        </p:txBody>
      </p:sp>
    </p:spTree>
    <p:extLst>
      <p:ext uri="{BB962C8B-B14F-4D97-AF65-F5344CB8AC3E}">
        <p14:creationId xmlns:p14="http://schemas.microsoft.com/office/powerpoint/2010/main" val="2183868383"/>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Inköpscentral_mall.potx" id="{7F4D5739-062C-40C0-93D3-1A1E21D23E20}" vid="{B712451B-8A42-487B-B198-ECB602DA56E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4ABDA6A-1F6C-4B42-8544-08E5AE6AC91F}">
  <ds:schemaRefs>
    <ds:schemaRef ds:uri="http://schemas.microsoft.com/office/infopath/2007/PartnerControls"/>
    <ds:schemaRef ds:uri="http://purl.org/dc/elements/1.1/"/>
    <ds:schemaRef ds:uri="http://schemas.microsoft.com/office/2006/metadata/properties"/>
    <ds:schemaRef ds:uri="17798c2e-8ec6-411a-92bf-42cada8c5360"/>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EBAD6A-AFE5-46E0-9A90-AF4AB80FFB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adda-inkopscentral_mall</Template>
  <TotalTime>5726</TotalTime>
  <Words>670</Words>
  <Application>Microsoft Office PowerPoint</Application>
  <PresentationFormat>Bredbild</PresentationFormat>
  <Paragraphs>43</Paragraphs>
  <Slides>1</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vt:i4>
      </vt:variant>
    </vt:vector>
  </HeadingPairs>
  <TitlesOfParts>
    <vt:vector size="8" baseType="lpstr">
      <vt:lpstr>Arial</vt:lpstr>
      <vt:lpstr>Calibri</vt:lpstr>
      <vt:lpstr>Corbel</vt:lpstr>
      <vt:lpstr>Courier New</vt:lpstr>
      <vt:lpstr>Symbol</vt:lpstr>
      <vt:lpstr>Wingdings</vt:lpstr>
      <vt:lpstr>Adda - Inköprscentral</vt:lpstr>
      <vt:lpstr>Detaljerad information om Hållbara val i prislistor och digital möbelkatalog</vt:lpstr>
    </vt:vector>
  </TitlesOfParts>
  <Company>Sverige Kommuner och Landsting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Roos Amanda</dc:creator>
  <cp:lastModifiedBy>Wettergren Lena</cp:lastModifiedBy>
  <cp:revision>158</cp:revision>
  <dcterms:created xsi:type="dcterms:W3CDTF">2021-03-19T14:21:37Z</dcterms:created>
  <dcterms:modified xsi:type="dcterms:W3CDTF">2022-08-26T14:14:03Z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