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6" r:id="rId3"/>
  </p:sldMasterIdLst>
  <p:notesMasterIdLst>
    <p:notesMasterId r:id="rId18"/>
  </p:notesMasterIdLst>
  <p:sldIdLst>
    <p:sldId id="271" r:id="rId4"/>
    <p:sldId id="273" r:id="rId5"/>
    <p:sldId id="257" r:id="rId6"/>
    <p:sldId id="274" r:id="rId7"/>
    <p:sldId id="264" r:id="rId8"/>
    <p:sldId id="275" r:id="rId9"/>
    <p:sldId id="266" r:id="rId10"/>
    <p:sldId id="277" r:id="rId11"/>
    <p:sldId id="276" r:id="rId12"/>
    <p:sldId id="278" r:id="rId13"/>
    <p:sldId id="279" r:id="rId14"/>
    <p:sldId id="262" r:id="rId15"/>
    <p:sldId id="280" r:id="rId16"/>
    <p:sldId id="263" r:id="rId17"/>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232" autoAdjust="0"/>
    <p:restoredTop sz="78726" autoAdjust="0"/>
  </p:normalViewPr>
  <p:slideViewPr>
    <p:cSldViewPr snapToGrid="0">
      <p:cViewPr varScale="1">
        <p:scale>
          <a:sx n="91" d="100"/>
          <a:sy n="91" d="100"/>
        </p:scale>
        <p:origin x="1968" y="7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169DD9-62D7-4D35-AB56-EEE0631313F6}" type="datetimeFigureOut">
              <a:rPr lang="sv-SE" smtClean="0"/>
              <a:t>2020-09-08</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EDC756-6117-4C3F-8FC6-5D65BC222DA8}" type="slidenum">
              <a:rPr lang="sv-SE" smtClean="0"/>
              <a:t>‹#›</a:t>
            </a:fld>
            <a:endParaRPr lang="sv-SE"/>
          </a:p>
        </p:txBody>
      </p:sp>
    </p:spTree>
    <p:extLst>
      <p:ext uri="{BB962C8B-B14F-4D97-AF65-F5344CB8AC3E}">
        <p14:creationId xmlns:p14="http://schemas.microsoft.com/office/powerpoint/2010/main" val="11968371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27EDC756-6117-4C3F-8FC6-5D65BC222DA8}" type="slidenum">
              <a:rPr lang="sv-SE" smtClean="0"/>
              <a:t>4</a:t>
            </a:fld>
            <a:endParaRPr lang="sv-SE"/>
          </a:p>
        </p:txBody>
      </p:sp>
    </p:spTree>
    <p:extLst>
      <p:ext uri="{BB962C8B-B14F-4D97-AF65-F5344CB8AC3E}">
        <p14:creationId xmlns:p14="http://schemas.microsoft.com/office/powerpoint/2010/main" val="28641399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27EDC756-6117-4C3F-8FC6-5D65BC222DA8}" type="slidenum">
              <a:rPr lang="sv-SE" smtClean="0"/>
              <a:t>7</a:t>
            </a:fld>
            <a:endParaRPr lang="sv-SE"/>
          </a:p>
        </p:txBody>
      </p:sp>
    </p:spTree>
    <p:extLst>
      <p:ext uri="{BB962C8B-B14F-4D97-AF65-F5344CB8AC3E}">
        <p14:creationId xmlns:p14="http://schemas.microsoft.com/office/powerpoint/2010/main" val="1475332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2.xml"/><Relationship Id="rId4" Type="http://schemas.openxmlformats.org/officeDocument/2006/relationships/image" Target="../media/image3.emf"/></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3.emf"/><Relationship Id="rId4"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3.xml"/><Relationship Id="rId4" Type="http://schemas.openxmlformats.org/officeDocument/2006/relationships/image" Target="../media/image3.emf"/></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3.xml"/><Relationship Id="rId4" Type="http://schemas.openxmlformats.org/officeDocument/2006/relationships/image" Target="../media/image3.emf"/></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Master" Target="../slideMasters/slideMaster3.xml"/><Relationship Id="rId5" Type="http://schemas.openxmlformats.org/officeDocument/2006/relationships/image" Target="../media/image3.emf"/><Relationship Id="rId4"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Master" Target="../slideMasters/slideMaster3.xml"/><Relationship Id="rId4"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smtClean="0"/>
              <a:t>Klicka här för att ändra format</a:t>
            </a:r>
            <a:endParaRPr lang="sv-SE"/>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smtClean="0"/>
              <a:t>Klicka om du vill redigera mall för underrubrikformat</a:t>
            </a:r>
            <a:endParaRPr lang="sv-SE"/>
          </a:p>
        </p:txBody>
      </p:sp>
      <p:sp>
        <p:nvSpPr>
          <p:cNvPr id="4" name="Platshållare för datum 3"/>
          <p:cNvSpPr>
            <a:spLocks noGrp="1"/>
          </p:cNvSpPr>
          <p:nvPr>
            <p:ph type="dt" sz="half" idx="10"/>
          </p:nvPr>
        </p:nvSpPr>
        <p:spPr/>
        <p:txBody>
          <a:bodyPr/>
          <a:lstStyle/>
          <a:p>
            <a:fld id="{2B5A74A1-3946-492E-AB46-B4027D17DCAB}" type="datetimeFigureOut">
              <a:rPr lang="sv-SE" smtClean="0"/>
              <a:t>2020-09-08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C3E9BBD5-5945-4128-ACDB-2E206B2117A1}" type="slidenum">
              <a:rPr lang="sv-SE" smtClean="0"/>
              <a:t>‹#›</a:t>
            </a:fld>
            <a:endParaRPr lang="sv-SE"/>
          </a:p>
        </p:txBody>
      </p:sp>
    </p:spTree>
    <p:extLst>
      <p:ext uri="{BB962C8B-B14F-4D97-AF65-F5344CB8AC3E}">
        <p14:creationId xmlns:p14="http://schemas.microsoft.com/office/powerpoint/2010/main" val="14823934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2B5A74A1-3946-492E-AB46-B4027D17DCAB}" type="datetimeFigureOut">
              <a:rPr lang="sv-SE" smtClean="0"/>
              <a:t>2020-09-08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C3E9BBD5-5945-4128-ACDB-2E206B2117A1}" type="slidenum">
              <a:rPr lang="sv-SE" smtClean="0"/>
              <a:t>‹#›</a:t>
            </a:fld>
            <a:endParaRPr lang="sv-SE"/>
          </a:p>
        </p:txBody>
      </p:sp>
    </p:spTree>
    <p:extLst>
      <p:ext uri="{BB962C8B-B14F-4D97-AF65-F5344CB8AC3E}">
        <p14:creationId xmlns:p14="http://schemas.microsoft.com/office/powerpoint/2010/main" val="37336690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2B5A74A1-3946-492E-AB46-B4027D17DCAB}" type="datetimeFigureOut">
              <a:rPr lang="sv-SE" smtClean="0"/>
              <a:t>2020-09-08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C3E9BBD5-5945-4128-ACDB-2E206B2117A1}" type="slidenum">
              <a:rPr lang="sv-SE" smtClean="0"/>
              <a:t>‹#›</a:t>
            </a:fld>
            <a:endParaRPr lang="sv-SE"/>
          </a:p>
        </p:txBody>
      </p:sp>
    </p:spTree>
    <p:extLst>
      <p:ext uri="{BB962C8B-B14F-4D97-AF65-F5344CB8AC3E}">
        <p14:creationId xmlns:p14="http://schemas.microsoft.com/office/powerpoint/2010/main" val="37854551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Rubrikbild SKL Kommentus">
    <p:spTree>
      <p:nvGrpSpPr>
        <p:cNvPr id="1" name=""/>
        <p:cNvGrpSpPr/>
        <p:nvPr/>
      </p:nvGrpSpPr>
      <p:grpSpPr>
        <a:xfrm>
          <a:off x="0" y="0"/>
          <a:ext cx="0" cy="0"/>
          <a:chOff x="0" y="0"/>
          <a:chExt cx="0" cy="0"/>
        </a:xfrm>
      </p:grpSpPr>
      <p:pic>
        <p:nvPicPr>
          <p:cNvPr id="15" name="Bildobjekt 14" descr="En bild som visar person, stående, kvinna, personer&#10;&#10;Automatiskt genererad beskrivning">
            <a:extLst>
              <a:ext uri="{FF2B5EF4-FFF2-40B4-BE49-F238E27FC236}">
                <a16:creationId xmlns:a16="http://schemas.microsoft.com/office/drawing/2014/main" id="{5F69CAB3-AC2F-4C1F-B7B1-B0656861C22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8907" b="24179"/>
          <a:stretch/>
        </p:blipFill>
        <p:spPr>
          <a:xfrm>
            <a:off x="0" y="723900"/>
            <a:ext cx="12192000" cy="5438775"/>
          </a:xfrm>
          <a:prstGeom prst="rect">
            <a:avLst/>
          </a:prstGeom>
        </p:spPr>
      </p:pic>
      <p:sp>
        <p:nvSpPr>
          <p:cNvPr id="9" name="Rektangel 8">
            <a:extLst>
              <a:ext uri="{FF2B5EF4-FFF2-40B4-BE49-F238E27FC236}">
                <a16:creationId xmlns:a16="http://schemas.microsoft.com/office/drawing/2014/main" id="{E74AC157-A5BF-462F-BD52-BF7E061C37F8}"/>
              </a:ext>
            </a:extLst>
          </p:cNvPr>
          <p:cNvSpPr/>
          <p:nvPr userDrawn="1"/>
        </p:nvSpPr>
        <p:spPr>
          <a:xfrm>
            <a:off x="-23446" y="723900"/>
            <a:ext cx="12290208" cy="5438776"/>
          </a:xfrm>
          <a:prstGeom prst="rect">
            <a:avLst/>
          </a:prstGeom>
          <a:solidFill>
            <a:schemeClr val="tx1">
              <a:alpha val="55000"/>
            </a:schemeClr>
          </a:solidFill>
          <a:ln>
            <a:noFill/>
          </a:ln>
          <a:scene3d>
            <a:camera prst="orthographicFront">
              <a:rot lat="0" lon="105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sv-SE" sz="2400"/>
          </a:p>
        </p:txBody>
      </p:sp>
      <p:sp>
        <p:nvSpPr>
          <p:cNvPr id="4" name="Platshållare för datum 3">
            <a:extLst>
              <a:ext uri="{FF2B5EF4-FFF2-40B4-BE49-F238E27FC236}">
                <a16:creationId xmlns:a16="http://schemas.microsoft.com/office/drawing/2014/main" id="{B4A0113A-A826-4217-BFA8-2CBD12335A6A}"/>
              </a:ext>
            </a:extLst>
          </p:cNvPr>
          <p:cNvSpPr>
            <a:spLocks noGrp="1"/>
          </p:cNvSpPr>
          <p:nvPr>
            <p:ph type="dt" sz="half" idx="10"/>
          </p:nvPr>
        </p:nvSpPr>
        <p:spPr>
          <a:xfrm>
            <a:off x="970059" y="4567306"/>
            <a:ext cx="1335819" cy="365125"/>
          </a:xfrm>
          <a:prstGeom prst="rect">
            <a:avLst/>
          </a:prstGeom>
        </p:spPr>
        <p:txBody>
          <a:bodyPr lIns="0"/>
          <a:lstStyle>
            <a:lvl1pPr algn="l">
              <a:defRPr sz="1800">
                <a:solidFill>
                  <a:schemeClr val="bg1"/>
                </a:solidFill>
              </a:defRPr>
            </a:lvl1pPr>
          </a:lstStyle>
          <a:p>
            <a:fld id="{F00DD911-2794-41AE-B602-E75F33636DA0}" type="datetimeFigureOut">
              <a:rPr lang="sv-SE" smtClean="0"/>
              <a:pPr/>
              <a:t>2020-09-08</a:t>
            </a:fld>
            <a:endParaRPr lang="sv-SE" dirty="0"/>
          </a:p>
        </p:txBody>
      </p:sp>
      <p:sp>
        <p:nvSpPr>
          <p:cNvPr id="13" name="Rubrik 1">
            <a:extLst>
              <a:ext uri="{FF2B5EF4-FFF2-40B4-BE49-F238E27FC236}">
                <a16:creationId xmlns:a16="http://schemas.microsoft.com/office/drawing/2014/main" id="{8A5A8548-4697-4C95-8DDD-062AEA9A6CAB}"/>
              </a:ext>
            </a:extLst>
          </p:cNvPr>
          <p:cNvSpPr>
            <a:spLocks noGrp="1"/>
          </p:cNvSpPr>
          <p:nvPr>
            <p:ph type="ctrTitle" hasCustomPrompt="1"/>
          </p:nvPr>
        </p:nvSpPr>
        <p:spPr>
          <a:xfrm>
            <a:off x="967407" y="1860605"/>
            <a:ext cx="9144000" cy="1760676"/>
          </a:xfrm>
        </p:spPr>
        <p:txBody>
          <a:bodyPr lIns="0" anchor="b">
            <a:normAutofit/>
          </a:bodyPr>
          <a:lstStyle>
            <a:lvl1pPr algn="l">
              <a:defRPr sz="5400" baseline="0">
                <a:solidFill>
                  <a:schemeClr val="bg1"/>
                </a:solidFill>
              </a:defRPr>
            </a:lvl1pPr>
          </a:lstStyle>
          <a:p>
            <a:r>
              <a:rPr lang="sv-SE" altLang="sv-SE" sz="5400" dirty="0">
                <a:solidFill>
                  <a:schemeClr val="bg1"/>
                </a:solidFill>
                <a:latin typeface="+mj-lt"/>
              </a:rPr>
              <a:t>Rubrik</a:t>
            </a:r>
            <a:endParaRPr lang="sv-SE" altLang="sv-SE" dirty="0">
              <a:solidFill>
                <a:schemeClr val="bg1"/>
              </a:solidFill>
              <a:latin typeface="+mj-lt"/>
            </a:endParaRPr>
          </a:p>
        </p:txBody>
      </p:sp>
      <p:sp>
        <p:nvSpPr>
          <p:cNvPr id="14" name="Underrubrik 2">
            <a:extLst>
              <a:ext uri="{FF2B5EF4-FFF2-40B4-BE49-F238E27FC236}">
                <a16:creationId xmlns:a16="http://schemas.microsoft.com/office/drawing/2014/main" id="{8B80E58D-8F27-462B-9C01-397BF004DC9D}"/>
              </a:ext>
            </a:extLst>
          </p:cNvPr>
          <p:cNvSpPr>
            <a:spLocks noGrp="1"/>
          </p:cNvSpPr>
          <p:nvPr>
            <p:ph type="subTitle" idx="1" hasCustomPrompt="1"/>
          </p:nvPr>
        </p:nvSpPr>
        <p:spPr>
          <a:xfrm>
            <a:off x="967407" y="3713356"/>
            <a:ext cx="9144000" cy="691667"/>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ltLang="sv-SE" sz="2400" dirty="0">
                <a:solidFill>
                  <a:schemeClr val="bg1"/>
                </a:solidFill>
                <a:latin typeface="+mn-lt"/>
              </a:rPr>
              <a:t>Underrubrik (klicka här för att lägga till text)  </a:t>
            </a:r>
            <a:r>
              <a:rPr lang="sv-SE" altLang="sv-SE" dirty="0">
                <a:solidFill>
                  <a:schemeClr val="bg1"/>
                </a:solidFill>
                <a:latin typeface="+mn-lt"/>
              </a:rPr>
              <a:t> </a:t>
            </a:r>
          </a:p>
        </p:txBody>
      </p:sp>
      <p:cxnSp>
        <p:nvCxnSpPr>
          <p:cNvPr id="12" name="Rak koppling 11">
            <a:extLst>
              <a:ext uri="{FF2B5EF4-FFF2-40B4-BE49-F238E27FC236}">
                <a16:creationId xmlns:a16="http://schemas.microsoft.com/office/drawing/2014/main" id="{5A80551A-5E67-48F8-8563-693F116DEE60}"/>
              </a:ext>
            </a:extLst>
          </p:cNvPr>
          <p:cNvCxnSpPr/>
          <p:nvPr userDrawn="1"/>
        </p:nvCxnSpPr>
        <p:spPr>
          <a:xfrm flipH="1">
            <a:off x="0" y="0"/>
            <a:ext cx="1077" cy="6858000"/>
          </a:xfrm>
          <a:prstGeom prst="line">
            <a:avLst/>
          </a:prstGeom>
          <a:ln w="53975">
            <a:solidFill>
              <a:srgbClr val="E6460A"/>
            </a:solidFill>
          </a:ln>
        </p:spPr>
        <p:style>
          <a:lnRef idx="1">
            <a:schemeClr val="accent1"/>
          </a:lnRef>
          <a:fillRef idx="0">
            <a:schemeClr val="accent1"/>
          </a:fillRef>
          <a:effectRef idx="0">
            <a:schemeClr val="accent1"/>
          </a:effectRef>
          <a:fontRef idx="minor">
            <a:schemeClr val="tx1"/>
          </a:fontRef>
        </p:style>
      </p:cxnSp>
      <p:grpSp>
        <p:nvGrpSpPr>
          <p:cNvPr id="46" name="Grupp 45">
            <a:extLst>
              <a:ext uri="{FF2B5EF4-FFF2-40B4-BE49-F238E27FC236}">
                <a16:creationId xmlns:a16="http://schemas.microsoft.com/office/drawing/2014/main" id="{EDBAEDF0-B7E0-403C-9847-632DCE881DC3}"/>
              </a:ext>
            </a:extLst>
          </p:cNvPr>
          <p:cNvGrpSpPr/>
          <p:nvPr userDrawn="1"/>
        </p:nvGrpSpPr>
        <p:grpSpPr>
          <a:xfrm>
            <a:off x="204024" y="6539545"/>
            <a:ext cx="1996251" cy="168748"/>
            <a:chOff x="204024" y="6539545"/>
            <a:chExt cx="1996251" cy="168748"/>
          </a:xfrm>
        </p:grpSpPr>
        <p:pic>
          <p:nvPicPr>
            <p:cNvPr id="47" name="Bildobjekt 9">
              <a:extLst>
                <a:ext uri="{FF2B5EF4-FFF2-40B4-BE49-F238E27FC236}">
                  <a16:creationId xmlns:a16="http://schemas.microsoft.com/office/drawing/2014/main" id="{1A6081E7-5A06-49F6-81CA-C576EA69D31E}"/>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04024" y="6539545"/>
              <a:ext cx="1150937"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Bildobjekt 47">
              <a:extLst>
                <a:ext uri="{FF2B5EF4-FFF2-40B4-BE49-F238E27FC236}">
                  <a16:creationId xmlns:a16="http://schemas.microsoft.com/office/drawing/2014/main" id="{3F8CBDFE-1C44-47E2-B6A4-F5D493B76F22}"/>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57928"/>
            <a:stretch/>
          </p:blipFill>
          <p:spPr>
            <a:xfrm>
              <a:off x="1362075" y="6539649"/>
              <a:ext cx="838200" cy="168644"/>
            </a:xfrm>
            <a:prstGeom prst="rect">
              <a:avLst/>
            </a:prstGeom>
          </p:spPr>
        </p:pic>
      </p:grpSp>
    </p:spTree>
    <p:extLst>
      <p:ext uri="{BB962C8B-B14F-4D97-AF65-F5344CB8AC3E}">
        <p14:creationId xmlns:p14="http://schemas.microsoft.com/office/powerpoint/2010/main" val="1121482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Agenda">
    <p:spTree>
      <p:nvGrpSpPr>
        <p:cNvPr id="1" name=""/>
        <p:cNvGrpSpPr/>
        <p:nvPr/>
      </p:nvGrpSpPr>
      <p:grpSpPr>
        <a:xfrm>
          <a:off x="0" y="0"/>
          <a:ext cx="0" cy="0"/>
          <a:chOff x="0" y="0"/>
          <a:chExt cx="0" cy="0"/>
        </a:xfrm>
      </p:grpSpPr>
      <p:pic>
        <p:nvPicPr>
          <p:cNvPr id="15" name="Platshållare för innehåll 5">
            <a:extLst>
              <a:ext uri="{FF2B5EF4-FFF2-40B4-BE49-F238E27FC236}">
                <a16:creationId xmlns:a16="http://schemas.microsoft.com/office/drawing/2014/main" id="{EC044ABD-7FF2-4ADE-9518-6022811B049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1744" t="33559" r="151" b="15778"/>
          <a:stretch/>
        </p:blipFill>
        <p:spPr>
          <a:xfrm>
            <a:off x="0" y="1561473"/>
            <a:ext cx="12043438" cy="4615518"/>
          </a:xfrm>
          <a:prstGeom prst="rect">
            <a:avLst/>
          </a:prstGeom>
          <a:effectLst>
            <a:softEdge rad="482600"/>
          </a:effectLst>
        </p:spPr>
      </p:pic>
      <p:sp>
        <p:nvSpPr>
          <p:cNvPr id="14" name="Rectangle 4">
            <a:extLst>
              <a:ext uri="{FF2B5EF4-FFF2-40B4-BE49-F238E27FC236}">
                <a16:creationId xmlns:a16="http://schemas.microsoft.com/office/drawing/2014/main" id="{06E2EE1E-2F0E-4A1B-8490-74D69F2403FF}"/>
              </a:ext>
            </a:extLst>
          </p:cNvPr>
          <p:cNvSpPr/>
          <p:nvPr userDrawn="1"/>
        </p:nvSpPr>
        <p:spPr>
          <a:xfrm>
            <a:off x="695" y="1451092"/>
            <a:ext cx="12192000" cy="484182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2400" b="0" i="0" u="none" strike="noStrike" kern="1200" cap="none" spc="0" normalizeH="0" baseline="0" noProof="0" dirty="0">
              <a:ln>
                <a:noFill/>
              </a:ln>
              <a:solidFill>
                <a:prstClr val="white"/>
              </a:solidFill>
              <a:effectLst/>
              <a:uLnTx/>
              <a:uFillTx/>
              <a:latin typeface="Corbel"/>
              <a:ea typeface="+mn-ea"/>
              <a:cs typeface="+mn-cs"/>
            </a:endParaRPr>
          </a:p>
        </p:txBody>
      </p:sp>
      <p:sp>
        <p:nvSpPr>
          <p:cNvPr id="2" name="Rubrik 1">
            <a:extLst>
              <a:ext uri="{FF2B5EF4-FFF2-40B4-BE49-F238E27FC236}">
                <a16:creationId xmlns:a16="http://schemas.microsoft.com/office/drawing/2014/main" id="{345BA643-EC25-44BE-91FE-6DCD30C51E40}"/>
              </a:ext>
            </a:extLst>
          </p:cNvPr>
          <p:cNvSpPr>
            <a:spLocks noGrp="1"/>
          </p:cNvSpPr>
          <p:nvPr>
            <p:ph type="title" hasCustomPrompt="1"/>
          </p:nvPr>
        </p:nvSpPr>
        <p:spPr/>
        <p:txBody>
          <a:bodyPr/>
          <a:lstStyle>
            <a:lvl1pPr>
              <a:defRPr/>
            </a:lvl1pPr>
          </a:lstStyle>
          <a:p>
            <a:r>
              <a:rPr lang="sv-SE" dirty="0"/>
              <a:t>Agenda</a:t>
            </a:r>
          </a:p>
        </p:txBody>
      </p:sp>
      <p:sp>
        <p:nvSpPr>
          <p:cNvPr id="8" name="Platshållare för text 4">
            <a:extLst>
              <a:ext uri="{FF2B5EF4-FFF2-40B4-BE49-F238E27FC236}">
                <a16:creationId xmlns:a16="http://schemas.microsoft.com/office/drawing/2014/main" id="{5D962923-33AA-46DE-BEE1-A86B2455CF2D}"/>
              </a:ext>
            </a:extLst>
          </p:cNvPr>
          <p:cNvSpPr>
            <a:spLocks noGrp="1"/>
          </p:cNvSpPr>
          <p:nvPr>
            <p:ph type="body" sz="quarter" idx="10"/>
          </p:nvPr>
        </p:nvSpPr>
        <p:spPr>
          <a:xfrm>
            <a:off x="725488" y="1909763"/>
            <a:ext cx="10737850" cy="3919537"/>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6" name="Rektangel 5">
            <a:extLst>
              <a:ext uri="{FF2B5EF4-FFF2-40B4-BE49-F238E27FC236}">
                <a16:creationId xmlns:a16="http://schemas.microsoft.com/office/drawing/2014/main" id="{41B4E63D-FB47-45F0-96FE-F70289EBD243}"/>
              </a:ext>
            </a:extLst>
          </p:cNvPr>
          <p:cNvSpPr/>
          <p:nvPr userDrawn="1"/>
        </p:nvSpPr>
        <p:spPr>
          <a:xfrm>
            <a:off x="726055" y="456646"/>
            <a:ext cx="72751" cy="647700"/>
          </a:xfrm>
          <a:prstGeom prst="rect">
            <a:avLst/>
          </a:prstGeom>
          <a:solidFill>
            <a:srgbClr val="E6460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2400" b="0" i="0" u="none" strike="noStrike" kern="1200" cap="none" spc="0" normalizeH="0" baseline="0" noProof="0">
              <a:ln>
                <a:noFill/>
              </a:ln>
              <a:solidFill>
                <a:prstClr val="white"/>
              </a:solidFill>
              <a:effectLst/>
              <a:uLnTx/>
              <a:uFillTx/>
              <a:latin typeface="Corbel"/>
              <a:ea typeface="+mn-ea"/>
              <a:cs typeface="+mn-cs"/>
            </a:endParaRPr>
          </a:p>
        </p:txBody>
      </p:sp>
      <p:cxnSp>
        <p:nvCxnSpPr>
          <p:cNvPr id="56" name="Rak koppling 55">
            <a:extLst>
              <a:ext uri="{FF2B5EF4-FFF2-40B4-BE49-F238E27FC236}">
                <a16:creationId xmlns:a16="http://schemas.microsoft.com/office/drawing/2014/main" id="{68E36727-3A63-4F3B-8142-BA29525794EB}"/>
              </a:ext>
            </a:extLst>
          </p:cNvPr>
          <p:cNvCxnSpPr/>
          <p:nvPr userDrawn="1"/>
        </p:nvCxnSpPr>
        <p:spPr>
          <a:xfrm>
            <a:off x="0" y="6424519"/>
            <a:ext cx="1981200" cy="6773"/>
          </a:xfrm>
          <a:prstGeom prst="line">
            <a:avLst/>
          </a:prstGeom>
          <a:noFill/>
          <a:ln w="6350" cap="flat" cmpd="sng" algn="ctr">
            <a:gradFill flip="none" rotWithShape="1">
              <a:gsLst>
                <a:gs pos="0">
                  <a:srgbClr val="A5A5A5">
                    <a:lumMod val="5000"/>
                    <a:lumOff val="95000"/>
                  </a:srgbClr>
                </a:gs>
                <a:gs pos="74000">
                  <a:srgbClr val="A5A5A5">
                    <a:lumMod val="45000"/>
                    <a:lumOff val="55000"/>
                  </a:srgbClr>
                </a:gs>
                <a:gs pos="83000">
                  <a:srgbClr val="A5A5A5">
                    <a:lumMod val="45000"/>
                    <a:lumOff val="55000"/>
                  </a:srgbClr>
                </a:gs>
                <a:gs pos="100000">
                  <a:srgbClr val="A5A5A5">
                    <a:lumMod val="30000"/>
                    <a:lumOff val="70000"/>
                  </a:srgbClr>
                </a:gs>
              </a:gsLst>
              <a:lin ang="10800000" scaled="1"/>
              <a:tileRect/>
            </a:gradFill>
            <a:prstDash val="solid"/>
            <a:miter lim="800000"/>
          </a:ln>
          <a:effectLst/>
        </p:spPr>
      </p:cxnSp>
      <p:grpSp>
        <p:nvGrpSpPr>
          <p:cNvPr id="57" name="Grupp 56">
            <a:extLst>
              <a:ext uri="{FF2B5EF4-FFF2-40B4-BE49-F238E27FC236}">
                <a16:creationId xmlns:a16="http://schemas.microsoft.com/office/drawing/2014/main" id="{9BBAF532-47F7-437F-B4D8-FDD0EF5A9C46}"/>
              </a:ext>
            </a:extLst>
          </p:cNvPr>
          <p:cNvGrpSpPr/>
          <p:nvPr userDrawn="1"/>
        </p:nvGrpSpPr>
        <p:grpSpPr>
          <a:xfrm>
            <a:off x="204024" y="6539545"/>
            <a:ext cx="1996251" cy="168748"/>
            <a:chOff x="204024" y="6539545"/>
            <a:chExt cx="1996251" cy="168748"/>
          </a:xfrm>
        </p:grpSpPr>
        <p:pic>
          <p:nvPicPr>
            <p:cNvPr id="58" name="Bildobjekt 9">
              <a:extLst>
                <a:ext uri="{FF2B5EF4-FFF2-40B4-BE49-F238E27FC236}">
                  <a16:creationId xmlns:a16="http://schemas.microsoft.com/office/drawing/2014/main" id="{9C908D02-0ACB-4A63-88DA-6EA4E842A6D2}"/>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04024" y="6539545"/>
              <a:ext cx="1150937"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 name="Bildobjekt 58">
              <a:extLst>
                <a:ext uri="{FF2B5EF4-FFF2-40B4-BE49-F238E27FC236}">
                  <a16:creationId xmlns:a16="http://schemas.microsoft.com/office/drawing/2014/main" id="{4C27F17A-65BD-408E-A199-B87763877791}"/>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57928"/>
            <a:stretch/>
          </p:blipFill>
          <p:spPr>
            <a:xfrm>
              <a:off x="1362075" y="6539649"/>
              <a:ext cx="838200" cy="168644"/>
            </a:xfrm>
            <a:prstGeom prst="rect">
              <a:avLst/>
            </a:prstGeom>
          </p:spPr>
        </p:pic>
      </p:grpSp>
    </p:spTree>
    <p:extLst>
      <p:ext uri="{BB962C8B-B14F-4D97-AF65-F5344CB8AC3E}">
        <p14:creationId xmlns:p14="http://schemas.microsoft.com/office/powerpoint/2010/main" val="752333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Rubrik och bild (transp. vänster) ">
    <p:spTree>
      <p:nvGrpSpPr>
        <p:cNvPr id="1" name=""/>
        <p:cNvGrpSpPr/>
        <p:nvPr/>
      </p:nvGrpSpPr>
      <p:grpSpPr>
        <a:xfrm>
          <a:off x="0" y="0"/>
          <a:ext cx="0" cy="0"/>
          <a:chOff x="0" y="0"/>
          <a:chExt cx="0" cy="0"/>
        </a:xfrm>
      </p:grpSpPr>
      <p:sp>
        <p:nvSpPr>
          <p:cNvPr id="11" name="Platshållare för text 10">
            <a:extLst>
              <a:ext uri="{FF2B5EF4-FFF2-40B4-BE49-F238E27FC236}">
                <a16:creationId xmlns:a16="http://schemas.microsoft.com/office/drawing/2014/main" id="{535804AC-92D6-4B64-913D-6CC7F4EC45B3}"/>
              </a:ext>
            </a:extLst>
          </p:cNvPr>
          <p:cNvSpPr>
            <a:spLocks noGrp="1"/>
          </p:cNvSpPr>
          <p:nvPr>
            <p:ph type="body" sz="quarter" idx="12" hasCustomPrompt="1"/>
          </p:nvPr>
        </p:nvSpPr>
        <p:spPr>
          <a:xfrm>
            <a:off x="3413760" y="0"/>
            <a:ext cx="8778239" cy="6858000"/>
          </a:xfrm>
          <a:blipFill>
            <a:blip r:embed="rId2"/>
            <a:stretch>
              <a:fillRect/>
            </a:stretch>
          </a:blipFill>
          <a:ln>
            <a:solidFill>
              <a:srgbClr val="FFFFFF">
                <a:alpha val="0"/>
              </a:srgbClr>
            </a:solidFill>
          </a:ln>
        </p:spPr>
        <p:txBody>
          <a:bodyPr>
            <a:normAutofit/>
          </a:bodyPr>
          <a:lstStyle>
            <a:lvl1pPr marL="0" indent="0">
              <a:buFontTx/>
              <a:buNone/>
              <a:defRPr sz="100">
                <a:solidFill>
                  <a:schemeClr val="bg1"/>
                </a:solidFill>
              </a:defRPr>
            </a:lvl1pPr>
          </a:lstStyle>
          <a:p>
            <a:pPr lvl="0"/>
            <a:r>
              <a:rPr lang="sv-SE" dirty="0"/>
              <a:t>.</a:t>
            </a:r>
          </a:p>
        </p:txBody>
      </p:sp>
      <p:sp>
        <p:nvSpPr>
          <p:cNvPr id="9" name="Platshållare för bild 7">
            <a:extLst>
              <a:ext uri="{FF2B5EF4-FFF2-40B4-BE49-F238E27FC236}">
                <a16:creationId xmlns:a16="http://schemas.microsoft.com/office/drawing/2014/main" id="{212E4775-DF26-4D68-A1A4-55771070A57F}"/>
              </a:ext>
            </a:extLst>
          </p:cNvPr>
          <p:cNvSpPr>
            <a:spLocks noGrp="1"/>
          </p:cNvSpPr>
          <p:nvPr>
            <p:ph type="pic" sz="quarter" idx="11"/>
          </p:nvPr>
        </p:nvSpPr>
        <p:spPr>
          <a:xfrm>
            <a:off x="3487079" y="0"/>
            <a:ext cx="8704921" cy="6858000"/>
          </a:xfrm>
          <a:noFill/>
        </p:spPr>
        <p:txBody>
          <a:bodyPr tIns="1728000"/>
          <a:lstStyle>
            <a:lvl1pPr marL="0" indent="0" algn="ctr">
              <a:buFontTx/>
              <a:buNone/>
              <a:defRPr sz="1800"/>
            </a:lvl1pPr>
          </a:lstStyle>
          <a:p>
            <a:r>
              <a:rPr lang="sv-SE" smtClean="0"/>
              <a:t>Klicka på ikonen för att lägga till en bild</a:t>
            </a:r>
            <a:endParaRPr lang="sv-SE" dirty="0"/>
          </a:p>
        </p:txBody>
      </p:sp>
      <p:sp>
        <p:nvSpPr>
          <p:cNvPr id="2" name="Rubrik 1">
            <a:extLst>
              <a:ext uri="{FF2B5EF4-FFF2-40B4-BE49-F238E27FC236}">
                <a16:creationId xmlns:a16="http://schemas.microsoft.com/office/drawing/2014/main" id="{345BA643-EC25-44BE-91FE-6DCD30C51E40}"/>
              </a:ext>
            </a:extLst>
          </p:cNvPr>
          <p:cNvSpPr>
            <a:spLocks noGrp="1"/>
          </p:cNvSpPr>
          <p:nvPr>
            <p:ph type="title"/>
          </p:nvPr>
        </p:nvSpPr>
        <p:spPr/>
        <p:txBody>
          <a:bodyPr/>
          <a:lstStyle/>
          <a:p>
            <a:r>
              <a:rPr lang="sv-SE" smtClean="0"/>
              <a:t>Klicka här för att ändra format</a:t>
            </a:r>
            <a:endParaRPr lang="sv-SE"/>
          </a:p>
        </p:txBody>
      </p:sp>
      <p:sp>
        <p:nvSpPr>
          <p:cNvPr id="3" name="Platshållare för innehåll 2">
            <a:extLst>
              <a:ext uri="{FF2B5EF4-FFF2-40B4-BE49-F238E27FC236}">
                <a16:creationId xmlns:a16="http://schemas.microsoft.com/office/drawing/2014/main" id="{E314F33B-1619-45BD-8EE4-ADC71D99C57A}"/>
              </a:ext>
            </a:extLst>
          </p:cNvPr>
          <p:cNvSpPr>
            <a:spLocks noGrp="1"/>
          </p:cNvSpPr>
          <p:nvPr>
            <p:ph idx="1"/>
          </p:nvPr>
        </p:nvSpPr>
        <p:spPr>
          <a:xfrm>
            <a:off x="725487" y="1428750"/>
            <a:ext cx="6542087" cy="4907988"/>
          </a:xfrm>
        </p:spPr>
        <p:txBody>
          <a:bodyPr/>
          <a:lstStyle>
            <a:lvl1pPr>
              <a:defRPr sz="2200"/>
            </a:lvl1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10" name="textruta 9">
            <a:extLst>
              <a:ext uri="{FF2B5EF4-FFF2-40B4-BE49-F238E27FC236}">
                <a16:creationId xmlns:a16="http://schemas.microsoft.com/office/drawing/2014/main" id="{0E911845-D3E3-4758-AB5E-23FF2309C2F9}"/>
              </a:ext>
            </a:extLst>
          </p:cNvPr>
          <p:cNvSpPr txBox="1"/>
          <p:nvPr userDrawn="1"/>
        </p:nvSpPr>
        <p:spPr>
          <a:xfrm>
            <a:off x="-1741750" y="2152650"/>
            <a:ext cx="1601785" cy="1569660"/>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Corbel"/>
                <a:ea typeface="+mn-ea"/>
                <a:cs typeface="+mn-cs"/>
              </a:rPr>
              <a:t>Att infoga bild:</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Corbel"/>
                <a:ea typeface="+mn-ea"/>
                <a:cs typeface="+mn-cs"/>
              </a:rPr>
              <a:t>Klicka på bildikonen</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Corbel"/>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Corbel"/>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Corbel"/>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Corbel"/>
                <a:ea typeface="+mn-ea"/>
                <a:cs typeface="+mn-cs"/>
              </a:rPr>
              <a:t>och infoga en bild,</a:t>
            </a:r>
            <a:br>
              <a:rPr kumimoji="0" lang="sv-SE" sz="1200" b="0" i="0" u="none" strike="noStrike" kern="1200" cap="none" spc="0" normalizeH="0" baseline="0" noProof="0" dirty="0">
                <a:ln>
                  <a:noFill/>
                </a:ln>
                <a:solidFill>
                  <a:prstClr val="black"/>
                </a:solidFill>
                <a:effectLst/>
                <a:uLnTx/>
                <a:uFillTx/>
                <a:latin typeface="Corbel"/>
                <a:ea typeface="+mn-ea"/>
                <a:cs typeface="+mn-cs"/>
              </a:rPr>
            </a:br>
            <a:r>
              <a:rPr kumimoji="0" lang="sv-SE" sz="1200" b="0" i="0" u="none" strike="noStrike" kern="1200" cap="none" spc="0" normalizeH="0" baseline="0" noProof="0" dirty="0">
                <a:ln>
                  <a:noFill/>
                </a:ln>
                <a:solidFill>
                  <a:prstClr val="black"/>
                </a:solidFill>
                <a:effectLst/>
                <a:uLnTx/>
                <a:uFillTx/>
                <a:latin typeface="Corbel"/>
                <a:ea typeface="+mn-ea"/>
                <a:cs typeface="+mn-cs"/>
              </a:rPr>
              <a:t>markera bilden och </a:t>
            </a:r>
            <a:br>
              <a:rPr kumimoji="0" lang="sv-SE" sz="1200" b="0" i="0" u="none" strike="noStrike" kern="1200" cap="none" spc="0" normalizeH="0" baseline="0" noProof="0" dirty="0">
                <a:ln>
                  <a:noFill/>
                </a:ln>
                <a:solidFill>
                  <a:prstClr val="black"/>
                </a:solidFill>
                <a:effectLst/>
                <a:uLnTx/>
                <a:uFillTx/>
                <a:latin typeface="Corbel"/>
                <a:ea typeface="+mn-ea"/>
                <a:cs typeface="+mn-cs"/>
              </a:rPr>
            </a:br>
            <a:r>
              <a:rPr kumimoji="0" lang="sv-SE" sz="1200" b="0" i="0" u="none" strike="noStrike" kern="1200" cap="none" spc="0" normalizeH="0" baseline="0" noProof="0" dirty="0">
                <a:ln>
                  <a:noFill/>
                </a:ln>
                <a:solidFill>
                  <a:prstClr val="black"/>
                </a:solidFill>
                <a:effectLst/>
                <a:uLnTx/>
                <a:uFillTx/>
                <a:latin typeface="Corbel"/>
                <a:ea typeface="+mn-ea"/>
                <a:cs typeface="+mn-cs"/>
              </a:rPr>
              <a:t>placera den längst bak</a:t>
            </a:r>
          </a:p>
        </p:txBody>
      </p:sp>
      <p:pic>
        <p:nvPicPr>
          <p:cNvPr id="14" name="Bildobjekt 13">
            <a:extLst>
              <a:ext uri="{FF2B5EF4-FFF2-40B4-BE49-F238E27FC236}">
                <a16:creationId xmlns:a16="http://schemas.microsoft.com/office/drawing/2014/main" id="{A046FEE9-CC0D-4492-BDC1-6E56188C9EF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1025" y="2638425"/>
            <a:ext cx="323850" cy="323850"/>
          </a:xfrm>
          <a:prstGeom prst="rect">
            <a:avLst/>
          </a:prstGeom>
        </p:spPr>
      </p:pic>
      <p:sp>
        <p:nvSpPr>
          <p:cNvPr id="32" name="Rektangel 31">
            <a:extLst>
              <a:ext uri="{FF2B5EF4-FFF2-40B4-BE49-F238E27FC236}">
                <a16:creationId xmlns:a16="http://schemas.microsoft.com/office/drawing/2014/main" id="{3256BA64-D16F-4517-876B-D95C6A2601A1}"/>
              </a:ext>
            </a:extLst>
          </p:cNvPr>
          <p:cNvSpPr/>
          <p:nvPr userDrawn="1"/>
        </p:nvSpPr>
        <p:spPr>
          <a:xfrm>
            <a:off x="726055" y="456646"/>
            <a:ext cx="72751" cy="647700"/>
          </a:xfrm>
          <a:prstGeom prst="rect">
            <a:avLst/>
          </a:prstGeom>
          <a:solidFill>
            <a:srgbClr val="E6460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2400" b="0" i="0" u="none" strike="noStrike" kern="1200" cap="none" spc="0" normalizeH="0" baseline="0" noProof="0">
              <a:ln>
                <a:noFill/>
              </a:ln>
              <a:solidFill>
                <a:prstClr val="white"/>
              </a:solidFill>
              <a:effectLst/>
              <a:uLnTx/>
              <a:uFillTx/>
              <a:latin typeface="Corbel"/>
              <a:ea typeface="+mn-ea"/>
              <a:cs typeface="+mn-cs"/>
            </a:endParaRPr>
          </a:p>
        </p:txBody>
      </p:sp>
      <p:cxnSp>
        <p:nvCxnSpPr>
          <p:cNvPr id="63" name="Rak koppling 62">
            <a:extLst>
              <a:ext uri="{FF2B5EF4-FFF2-40B4-BE49-F238E27FC236}">
                <a16:creationId xmlns:a16="http://schemas.microsoft.com/office/drawing/2014/main" id="{26F84D55-DE55-4906-A7B0-20754B9AFDA7}"/>
              </a:ext>
            </a:extLst>
          </p:cNvPr>
          <p:cNvCxnSpPr/>
          <p:nvPr userDrawn="1"/>
        </p:nvCxnSpPr>
        <p:spPr>
          <a:xfrm>
            <a:off x="0" y="6424519"/>
            <a:ext cx="1981200" cy="6773"/>
          </a:xfrm>
          <a:prstGeom prst="line">
            <a:avLst/>
          </a:prstGeom>
          <a:noFill/>
          <a:ln w="6350" cap="flat" cmpd="sng" algn="ctr">
            <a:gradFill flip="none" rotWithShape="1">
              <a:gsLst>
                <a:gs pos="0">
                  <a:srgbClr val="A5A5A5">
                    <a:lumMod val="5000"/>
                    <a:lumOff val="95000"/>
                  </a:srgbClr>
                </a:gs>
                <a:gs pos="74000">
                  <a:srgbClr val="A5A5A5">
                    <a:lumMod val="45000"/>
                    <a:lumOff val="55000"/>
                  </a:srgbClr>
                </a:gs>
                <a:gs pos="83000">
                  <a:srgbClr val="A5A5A5">
                    <a:lumMod val="45000"/>
                    <a:lumOff val="55000"/>
                  </a:srgbClr>
                </a:gs>
                <a:gs pos="100000">
                  <a:srgbClr val="A5A5A5">
                    <a:lumMod val="30000"/>
                    <a:lumOff val="70000"/>
                  </a:srgbClr>
                </a:gs>
              </a:gsLst>
              <a:lin ang="10800000" scaled="1"/>
              <a:tileRect/>
            </a:gradFill>
            <a:prstDash val="solid"/>
            <a:miter lim="800000"/>
          </a:ln>
          <a:effectLst/>
        </p:spPr>
      </p:cxnSp>
      <p:grpSp>
        <p:nvGrpSpPr>
          <p:cNvPr id="64" name="Grupp 63">
            <a:extLst>
              <a:ext uri="{FF2B5EF4-FFF2-40B4-BE49-F238E27FC236}">
                <a16:creationId xmlns:a16="http://schemas.microsoft.com/office/drawing/2014/main" id="{2C001867-14AA-432E-99A2-77B54A1EC881}"/>
              </a:ext>
            </a:extLst>
          </p:cNvPr>
          <p:cNvGrpSpPr/>
          <p:nvPr userDrawn="1"/>
        </p:nvGrpSpPr>
        <p:grpSpPr>
          <a:xfrm>
            <a:off x="204024" y="6539545"/>
            <a:ext cx="1996251" cy="168748"/>
            <a:chOff x="204024" y="6539545"/>
            <a:chExt cx="1996251" cy="168748"/>
          </a:xfrm>
        </p:grpSpPr>
        <p:pic>
          <p:nvPicPr>
            <p:cNvPr id="65" name="Bildobjekt 9">
              <a:extLst>
                <a:ext uri="{FF2B5EF4-FFF2-40B4-BE49-F238E27FC236}">
                  <a16:creationId xmlns:a16="http://schemas.microsoft.com/office/drawing/2014/main" id="{7526D5F9-8D98-41D3-9BB3-0C583DC7344F}"/>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204024" y="6539545"/>
              <a:ext cx="1150937"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 name="Bildobjekt 65">
              <a:extLst>
                <a:ext uri="{FF2B5EF4-FFF2-40B4-BE49-F238E27FC236}">
                  <a16:creationId xmlns:a16="http://schemas.microsoft.com/office/drawing/2014/main" id="{B98CED86-052E-4A80-8662-209465AE4E00}"/>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57928"/>
            <a:stretch/>
          </p:blipFill>
          <p:spPr>
            <a:xfrm>
              <a:off x="1362075" y="6539649"/>
              <a:ext cx="838200" cy="168644"/>
            </a:xfrm>
            <a:prstGeom prst="rect">
              <a:avLst/>
            </a:prstGeom>
          </p:spPr>
        </p:pic>
      </p:grpSp>
    </p:spTree>
    <p:extLst>
      <p:ext uri="{BB962C8B-B14F-4D97-AF65-F5344CB8AC3E}">
        <p14:creationId xmlns:p14="http://schemas.microsoft.com/office/powerpoint/2010/main" val="912262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45BA643-EC25-44BE-91FE-6DCD30C51E40}"/>
              </a:ext>
            </a:extLst>
          </p:cNvPr>
          <p:cNvSpPr>
            <a:spLocks noGrp="1"/>
          </p:cNvSpPr>
          <p:nvPr>
            <p:ph type="title" hasCustomPrompt="1"/>
          </p:nvPr>
        </p:nvSpPr>
        <p:spPr/>
        <p:txBody>
          <a:bodyPr/>
          <a:lstStyle>
            <a:lvl1pPr>
              <a:defRPr/>
            </a:lvl1pPr>
          </a:lstStyle>
          <a:p>
            <a:r>
              <a:rPr lang="sv-SE" dirty="0"/>
              <a:t>Rubrik</a:t>
            </a:r>
          </a:p>
        </p:txBody>
      </p:sp>
      <p:sp>
        <p:nvSpPr>
          <p:cNvPr id="8" name="Platshållare för text 4">
            <a:extLst>
              <a:ext uri="{FF2B5EF4-FFF2-40B4-BE49-F238E27FC236}">
                <a16:creationId xmlns:a16="http://schemas.microsoft.com/office/drawing/2014/main" id="{5D962923-33AA-46DE-BEE1-A86B2455CF2D}"/>
              </a:ext>
            </a:extLst>
          </p:cNvPr>
          <p:cNvSpPr>
            <a:spLocks noGrp="1"/>
          </p:cNvSpPr>
          <p:nvPr>
            <p:ph type="body" sz="quarter" idx="10"/>
          </p:nvPr>
        </p:nvSpPr>
        <p:spPr>
          <a:xfrm>
            <a:off x="725488" y="1503365"/>
            <a:ext cx="10737850" cy="4186235"/>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extLst>
      <p:ext uri="{BB962C8B-B14F-4D97-AF65-F5344CB8AC3E}">
        <p14:creationId xmlns:p14="http://schemas.microsoft.com/office/powerpoint/2010/main" val="3284001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36EECDF8-DB4E-48AB-8EE2-FDB90D946164}" type="datetimeFigureOut">
              <a:rPr lang="sv-SE" smtClean="0"/>
              <a:t>2020-09-08</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F4251143-AE5E-4EDE-8EF5-F54AF043C0CA}" type="slidenum">
              <a:rPr lang="sv-SE" smtClean="0"/>
              <a:t>‹#›</a:t>
            </a:fld>
            <a:endParaRPr lang="sv-SE"/>
          </a:p>
        </p:txBody>
      </p:sp>
    </p:spTree>
    <p:extLst>
      <p:ext uri="{BB962C8B-B14F-4D97-AF65-F5344CB8AC3E}">
        <p14:creationId xmlns:p14="http://schemas.microsoft.com/office/powerpoint/2010/main" val="29701174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Rubrikbild SKL Kommentus">
    <p:spTree>
      <p:nvGrpSpPr>
        <p:cNvPr id="1" name=""/>
        <p:cNvGrpSpPr/>
        <p:nvPr/>
      </p:nvGrpSpPr>
      <p:grpSpPr>
        <a:xfrm>
          <a:off x="0" y="0"/>
          <a:ext cx="0" cy="0"/>
          <a:chOff x="0" y="0"/>
          <a:chExt cx="0" cy="0"/>
        </a:xfrm>
      </p:grpSpPr>
      <p:pic>
        <p:nvPicPr>
          <p:cNvPr id="15" name="Bildobjekt 14" descr="En bild som visar person, stående, kvinna, personer&#10;&#10;Automatiskt genererad beskrivning">
            <a:extLst>
              <a:ext uri="{FF2B5EF4-FFF2-40B4-BE49-F238E27FC236}">
                <a16:creationId xmlns:a16="http://schemas.microsoft.com/office/drawing/2014/main" id="{5F69CAB3-AC2F-4C1F-B7B1-B0656861C22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8907" b="24179"/>
          <a:stretch/>
        </p:blipFill>
        <p:spPr>
          <a:xfrm>
            <a:off x="0" y="723900"/>
            <a:ext cx="12192000" cy="5438775"/>
          </a:xfrm>
          <a:prstGeom prst="rect">
            <a:avLst/>
          </a:prstGeom>
        </p:spPr>
      </p:pic>
      <p:sp>
        <p:nvSpPr>
          <p:cNvPr id="9" name="Rektangel 8">
            <a:extLst>
              <a:ext uri="{FF2B5EF4-FFF2-40B4-BE49-F238E27FC236}">
                <a16:creationId xmlns:a16="http://schemas.microsoft.com/office/drawing/2014/main" id="{E74AC157-A5BF-462F-BD52-BF7E061C37F8}"/>
              </a:ext>
            </a:extLst>
          </p:cNvPr>
          <p:cNvSpPr/>
          <p:nvPr userDrawn="1"/>
        </p:nvSpPr>
        <p:spPr>
          <a:xfrm>
            <a:off x="-23446" y="723900"/>
            <a:ext cx="12290208" cy="5438776"/>
          </a:xfrm>
          <a:prstGeom prst="rect">
            <a:avLst/>
          </a:prstGeom>
          <a:solidFill>
            <a:schemeClr val="tx1">
              <a:alpha val="55000"/>
            </a:schemeClr>
          </a:solidFill>
          <a:ln>
            <a:noFill/>
          </a:ln>
          <a:scene3d>
            <a:camera prst="orthographicFront">
              <a:rot lat="0" lon="105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sv-SE" sz="2400"/>
          </a:p>
        </p:txBody>
      </p:sp>
      <p:sp>
        <p:nvSpPr>
          <p:cNvPr id="4" name="Platshållare för datum 3">
            <a:extLst>
              <a:ext uri="{FF2B5EF4-FFF2-40B4-BE49-F238E27FC236}">
                <a16:creationId xmlns:a16="http://schemas.microsoft.com/office/drawing/2014/main" id="{B4A0113A-A826-4217-BFA8-2CBD12335A6A}"/>
              </a:ext>
            </a:extLst>
          </p:cNvPr>
          <p:cNvSpPr>
            <a:spLocks noGrp="1"/>
          </p:cNvSpPr>
          <p:nvPr>
            <p:ph type="dt" sz="half" idx="10"/>
          </p:nvPr>
        </p:nvSpPr>
        <p:spPr>
          <a:xfrm>
            <a:off x="970059" y="4567306"/>
            <a:ext cx="1335819" cy="365125"/>
          </a:xfrm>
          <a:prstGeom prst="rect">
            <a:avLst/>
          </a:prstGeom>
        </p:spPr>
        <p:txBody>
          <a:bodyPr lIns="0"/>
          <a:lstStyle>
            <a:lvl1pPr algn="l">
              <a:defRPr sz="1800">
                <a:solidFill>
                  <a:schemeClr val="bg1"/>
                </a:solidFill>
              </a:defRPr>
            </a:lvl1pPr>
          </a:lstStyle>
          <a:p>
            <a:fld id="{F00DD911-2794-41AE-B602-E75F33636DA0}" type="datetimeFigureOut">
              <a:rPr lang="sv-SE" smtClean="0"/>
              <a:pPr/>
              <a:t>2020-09-08</a:t>
            </a:fld>
            <a:endParaRPr lang="sv-SE" dirty="0"/>
          </a:p>
        </p:txBody>
      </p:sp>
      <p:sp>
        <p:nvSpPr>
          <p:cNvPr id="13" name="Rubrik 1">
            <a:extLst>
              <a:ext uri="{FF2B5EF4-FFF2-40B4-BE49-F238E27FC236}">
                <a16:creationId xmlns:a16="http://schemas.microsoft.com/office/drawing/2014/main" id="{8A5A8548-4697-4C95-8DDD-062AEA9A6CAB}"/>
              </a:ext>
            </a:extLst>
          </p:cNvPr>
          <p:cNvSpPr>
            <a:spLocks noGrp="1"/>
          </p:cNvSpPr>
          <p:nvPr>
            <p:ph type="ctrTitle" hasCustomPrompt="1"/>
          </p:nvPr>
        </p:nvSpPr>
        <p:spPr>
          <a:xfrm>
            <a:off x="967407" y="1860605"/>
            <a:ext cx="9144000" cy="1760676"/>
          </a:xfrm>
        </p:spPr>
        <p:txBody>
          <a:bodyPr lIns="0" anchor="b">
            <a:normAutofit/>
          </a:bodyPr>
          <a:lstStyle>
            <a:lvl1pPr algn="l">
              <a:defRPr sz="5400" baseline="0">
                <a:solidFill>
                  <a:schemeClr val="bg1"/>
                </a:solidFill>
              </a:defRPr>
            </a:lvl1pPr>
          </a:lstStyle>
          <a:p>
            <a:r>
              <a:rPr lang="sv-SE" altLang="sv-SE" sz="5400" dirty="0">
                <a:solidFill>
                  <a:schemeClr val="bg1"/>
                </a:solidFill>
                <a:latin typeface="+mj-lt"/>
              </a:rPr>
              <a:t>Rubrik</a:t>
            </a:r>
            <a:endParaRPr lang="sv-SE" altLang="sv-SE" dirty="0">
              <a:solidFill>
                <a:schemeClr val="bg1"/>
              </a:solidFill>
              <a:latin typeface="+mj-lt"/>
            </a:endParaRPr>
          </a:p>
        </p:txBody>
      </p:sp>
      <p:sp>
        <p:nvSpPr>
          <p:cNvPr id="14" name="Underrubrik 2">
            <a:extLst>
              <a:ext uri="{FF2B5EF4-FFF2-40B4-BE49-F238E27FC236}">
                <a16:creationId xmlns:a16="http://schemas.microsoft.com/office/drawing/2014/main" id="{8B80E58D-8F27-462B-9C01-397BF004DC9D}"/>
              </a:ext>
            </a:extLst>
          </p:cNvPr>
          <p:cNvSpPr>
            <a:spLocks noGrp="1"/>
          </p:cNvSpPr>
          <p:nvPr>
            <p:ph type="subTitle" idx="1" hasCustomPrompt="1"/>
          </p:nvPr>
        </p:nvSpPr>
        <p:spPr>
          <a:xfrm>
            <a:off x="967407" y="3713356"/>
            <a:ext cx="9144000" cy="691667"/>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ltLang="sv-SE" sz="2400" dirty="0">
                <a:solidFill>
                  <a:schemeClr val="bg1"/>
                </a:solidFill>
                <a:latin typeface="+mn-lt"/>
              </a:rPr>
              <a:t>Underrubrik (klicka här för att lägga till text)  </a:t>
            </a:r>
            <a:r>
              <a:rPr lang="sv-SE" altLang="sv-SE" dirty="0">
                <a:solidFill>
                  <a:schemeClr val="bg1"/>
                </a:solidFill>
                <a:latin typeface="+mn-lt"/>
              </a:rPr>
              <a:t> </a:t>
            </a:r>
          </a:p>
        </p:txBody>
      </p:sp>
      <p:cxnSp>
        <p:nvCxnSpPr>
          <p:cNvPr id="12" name="Rak koppling 11">
            <a:extLst>
              <a:ext uri="{FF2B5EF4-FFF2-40B4-BE49-F238E27FC236}">
                <a16:creationId xmlns:a16="http://schemas.microsoft.com/office/drawing/2014/main" id="{5A80551A-5E67-48F8-8563-693F116DEE60}"/>
              </a:ext>
            </a:extLst>
          </p:cNvPr>
          <p:cNvCxnSpPr/>
          <p:nvPr userDrawn="1"/>
        </p:nvCxnSpPr>
        <p:spPr>
          <a:xfrm flipH="1">
            <a:off x="0" y="0"/>
            <a:ext cx="1077" cy="6858000"/>
          </a:xfrm>
          <a:prstGeom prst="line">
            <a:avLst/>
          </a:prstGeom>
          <a:ln w="53975">
            <a:solidFill>
              <a:srgbClr val="E6460A"/>
            </a:solidFill>
          </a:ln>
        </p:spPr>
        <p:style>
          <a:lnRef idx="1">
            <a:schemeClr val="accent1"/>
          </a:lnRef>
          <a:fillRef idx="0">
            <a:schemeClr val="accent1"/>
          </a:fillRef>
          <a:effectRef idx="0">
            <a:schemeClr val="accent1"/>
          </a:effectRef>
          <a:fontRef idx="minor">
            <a:schemeClr val="tx1"/>
          </a:fontRef>
        </p:style>
      </p:cxnSp>
      <p:grpSp>
        <p:nvGrpSpPr>
          <p:cNvPr id="46" name="Grupp 45">
            <a:extLst>
              <a:ext uri="{FF2B5EF4-FFF2-40B4-BE49-F238E27FC236}">
                <a16:creationId xmlns:a16="http://schemas.microsoft.com/office/drawing/2014/main" id="{EDBAEDF0-B7E0-403C-9847-632DCE881DC3}"/>
              </a:ext>
            </a:extLst>
          </p:cNvPr>
          <p:cNvGrpSpPr/>
          <p:nvPr userDrawn="1"/>
        </p:nvGrpSpPr>
        <p:grpSpPr>
          <a:xfrm>
            <a:off x="204024" y="6539545"/>
            <a:ext cx="1996251" cy="168748"/>
            <a:chOff x="204024" y="6539545"/>
            <a:chExt cx="1996251" cy="168748"/>
          </a:xfrm>
        </p:grpSpPr>
        <p:pic>
          <p:nvPicPr>
            <p:cNvPr id="47" name="Bildobjekt 9">
              <a:extLst>
                <a:ext uri="{FF2B5EF4-FFF2-40B4-BE49-F238E27FC236}">
                  <a16:creationId xmlns:a16="http://schemas.microsoft.com/office/drawing/2014/main" id="{1A6081E7-5A06-49F6-81CA-C576EA69D31E}"/>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04024" y="6539545"/>
              <a:ext cx="1150937"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Bildobjekt 47">
              <a:extLst>
                <a:ext uri="{FF2B5EF4-FFF2-40B4-BE49-F238E27FC236}">
                  <a16:creationId xmlns:a16="http://schemas.microsoft.com/office/drawing/2014/main" id="{3F8CBDFE-1C44-47E2-B6A4-F5D493B76F22}"/>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57928"/>
            <a:stretch/>
          </p:blipFill>
          <p:spPr>
            <a:xfrm>
              <a:off x="1362075" y="6539649"/>
              <a:ext cx="838200" cy="168644"/>
            </a:xfrm>
            <a:prstGeom prst="rect">
              <a:avLst/>
            </a:prstGeom>
          </p:spPr>
        </p:pic>
      </p:grpSp>
    </p:spTree>
    <p:extLst>
      <p:ext uri="{BB962C8B-B14F-4D97-AF65-F5344CB8AC3E}">
        <p14:creationId xmlns:p14="http://schemas.microsoft.com/office/powerpoint/2010/main" val="2934874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pic>
        <p:nvPicPr>
          <p:cNvPr id="15" name="Platshållare för innehåll 5">
            <a:extLst>
              <a:ext uri="{FF2B5EF4-FFF2-40B4-BE49-F238E27FC236}">
                <a16:creationId xmlns:a16="http://schemas.microsoft.com/office/drawing/2014/main" id="{EC044ABD-7FF2-4ADE-9518-6022811B049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1744" t="33559" r="151" b="15778"/>
          <a:stretch/>
        </p:blipFill>
        <p:spPr>
          <a:xfrm>
            <a:off x="0" y="1561473"/>
            <a:ext cx="12043438" cy="4615518"/>
          </a:xfrm>
          <a:prstGeom prst="rect">
            <a:avLst/>
          </a:prstGeom>
          <a:effectLst>
            <a:softEdge rad="482600"/>
          </a:effectLst>
        </p:spPr>
      </p:pic>
      <p:sp>
        <p:nvSpPr>
          <p:cNvPr id="14" name="Rectangle 4">
            <a:extLst>
              <a:ext uri="{FF2B5EF4-FFF2-40B4-BE49-F238E27FC236}">
                <a16:creationId xmlns:a16="http://schemas.microsoft.com/office/drawing/2014/main" id="{06E2EE1E-2F0E-4A1B-8490-74D69F2403FF}"/>
              </a:ext>
            </a:extLst>
          </p:cNvPr>
          <p:cNvSpPr/>
          <p:nvPr userDrawn="1"/>
        </p:nvSpPr>
        <p:spPr>
          <a:xfrm>
            <a:off x="695" y="1451092"/>
            <a:ext cx="12192000" cy="486507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dirty="0"/>
          </a:p>
        </p:txBody>
      </p:sp>
      <p:sp>
        <p:nvSpPr>
          <p:cNvPr id="2" name="Rubrik 1">
            <a:extLst>
              <a:ext uri="{FF2B5EF4-FFF2-40B4-BE49-F238E27FC236}">
                <a16:creationId xmlns:a16="http://schemas.microsoft.com/office/drawing/2014/main" id="{345BA643-EC25-44BE-91FE-6DCD30C51E40}"/>
              </a:ext>
            </a:extLst>
          </p:cNvPr>
          <p:cNvSpPr>
            <a:spLocks noGrp="1"/>
          </p:cNvSpPr>
          <p:nvPr>
            <p:ph type="title" hasCustomPrompt="1"/>
          </p:nvPr>
        </p:nvSpPr>
        <p:spPr/>
        <p:txBody>
          <a:bodyPr/>
          <a:lstStyle>
            <a:lvl1pPr>
              <a:defRPr/>
            </a:lvl1pPr>
          </a:lstStyle>
          <a:p>
            <a:r>
              <a:rPr lang="sv-SE" dirty="0"/>
              <a:t>Agenda</a:t>
            </a:r>
          </a:p>
        </p:txBody>
      </p:sp>
      <p:sp>
        <p:nvSpPr>
          <p:cNvPr id="8" name="Platshållare för text 4">
            <a:extLst>
              <a:ext uri="{FF2B5EF4-FFF2-40B4-BE49-F238E27FC236}">
                <a16:creationId xmlns:a16="http://schemas.microsoft.com/office/drawing/2014/main" id="{5D962923-33AA-46DE-BEE1-A86B2455CF2D}"/>
              </a:ext>
            </a:extLst>
          </p:cNvPr>
          <p:cNvSpPr>
            <a:spLocks noGrp="1"/>
          </p:cNvSpPr>
          <p:nvPr>
            <p:ph type="body" sz="quarter" idx="10"/>
          </p:nvPr>
        </p:nvSpPr>
        <p:spPr>
          <a:xfrm>
            <a:off x="725488" y="1909763"/>
            <a:ext cx="10737850" cy="3919537"/>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6" name="Rektangel 5">
            <a:extLst>
              <a:ext uri="{FF2B5EF4-FFF2-40B4-BE49-F238E27FC236}">
                <a16:creationId xmlns:a16="http://schemas.microsoft.com/office/drawing/2014/main" id="{41B4E63D-FB47-45F0-96FE-F70289EBD243}"/>
              </a:ext>
            </a:extLst>
          </p:cNvPr>
          <p:cNvSpPr/>
          <p:nvPr userDrawn="1"/>
        </p:nvSpPr>
        <p:spPr>
          <a:xfrm>
            <a:off x="726055" y="456646"/>
            <a:ext cx="72751" cy="647700"/>
          </a:xfrm>
          <a:prstGeom prst="rect">
            <a:avLst/>
          </a:prstGeom>
          <a:solidFill>
            <a:srgbClr val="E6460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sz="2400"/>
          </a:p>
        </p:txBody>
      </p:sp>
      <p:cxnSp>
        <p:nvCxnSpPr>
          <p:cNvPr id="56" name="Rak koppling 55">
            <a:extLst>
              <a:ext uri="{FF2B5EF4-FFF2-40B4-BE49-F238E27FC236}">
                <a16:creationId xmlns:a16="http://schemas.microsoft.com/office/drawing/2014/main" id="{68E36727-3A63-4F3B-8142-BA29525794EB}"/>
              </a:ext>
            </a:extLst>
          </p:cNvPr>
          <p:cNvCxnSpPr/>
          <p:nvPr userDrawn="1"/>
        </p:nvCxnSpPr>
        <p:spPr>
          <a:xfrm>
            <a:off x="0" y="6424519"/>
            <a:ext cx="1981200" cy="6773"/>
          </a:xfrm>
          <a:prstGeom prst="line">
            <a:avLst/>
          </a:prstGeom>
          <a:noFill/>
          <a:ln w="6350" cap="flat" cmpd="sng" algn="ctr">
            <a:gradFill flip="none" rotWithShape="1">
              <a:gsLst>
                <a:gs pos="0">
                  <a:srgbClr val="A5A5A5">
                    <a:lumMod val="5000"/>
                    <a:lumOff val="95000"/>
                  </a:srgbClr>
                </a:gs>
                <a:gs pos="74000">
                  <a:srgbClr val="A5A5A5">
                    <a:lumMod val="45000"/>
                    <a:lumOff val="55000"/>
                  </a:srgbClr>
                </a:gs>
                <a:gs pos="83000">
                  <a:srgbClr val="A5A5A5">
                    <a:lumMod val="45000"/>
                    <a:lumOff val="55000"/>
                  </a:srgbClr>
                </a:gs>
                <a:gs pos="100000">
                  <a:srgbClr val="A5A5A5">
                    <a:lumMod val="30000"/>
                    <a:lumOff val="70000"/>
                  </a:srgbClr>
                </a:gs>
              </a:gsLst>
              <a:lin ang="10800000" scaled="1"/>
              <a:tileRect/>
            </a:gradFill>
            <a:prstDash val="solid"/>
            <a:miter lim="800000"/>
          </a:ln>
          <a:effectLst/>
        </p:spPr>
      </p:cxnSp>
      <p:grpSp>
        <p:nvGrpSpPr>
          <p:cNvPr id="57" name="Grupp 56">
            <a:extLst>
              <a:ext uri="{FF2B5EF4-FFF2-40B4-BE49-F238E27FC236}">
                <a16:creationId xmlns:a16="http://schemas.microsoft.com/office/drawing/2014/main" id="{9BBAF532-47F7-437F-B4D8-FDD0EF5A9C46}"/>
              </a:ext>
            </a:extLst>
          </p:cNvPr>
          <p:cNvGrpSpPr/>
          <p:nvPr userDrawn="1"/>
        </p:nvGrpSpPr>
        <p:grpSpPr>
          <a:xfrm>
            <a:off x="204024" y="6539545"/>
            <a:ext cx="1996251" cy="168748"/>
            <a:chOff x="204024" y="6539545"/>
            <a:chExt cx="1996251" cy="168748"/>
          </a:xfrm>
        </p:grpSpPr>
        <p:pic>
          <p:nvPicPr>
            <p:cNvPr id="58" name="Bildobjekt 9">
              <a:extLst>
                <a:ext uri="{FF2B5EF4-FFF2-40B4-BE49-F238E27FC236}">
                  <a16:creationId xmlns:a16="http://schemas.microsoft.com/office/drawing/2014/main" id="{9C908D02-0ACB-4A63-88DA-6EA4E842A6D2}"/>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04024" y="6539545"/>
              <a:ext cx="1150937"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 name="Bildobjekt 58">
              <a:extLst>
                <a:ext uri="{FF2B5EF4-FFF2-40B4-BE49-F238E27FC236}">
                  <a16:creationId xmlns:a16="http://schemas.microsoft.com/office/drawing/2014/main" id="{4C27F17A-65BD-408E-A199-B87763877791}"/>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57928"/>
            <a:stretch/>
          </p:blipFill>
          <p:spPr>
            <a:xfrm>
              <a:off x="1362075" y="6539649"/>
              <a:ext cx="838200" cy="168644"/>
            </a:xfrm>
            <a:prstGeom prst="rect">
              <a:avLst/>
            </a:prstGeom>
          </p:spPr>
        </p:pic>
      </p:grpSp>
    </p:spTree>
    <p:extLst>
      <p:ext uri="{BB962C8B-B14F-4D97-AF65-F5344CB8AC3E}">
        <p14:creationId xmlns:p14="http://schemas.microsoft.com/office/powerpoint/2010/main" val="3258504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45BA643-EC25-44BE-91FE-6DCD30C51E40}"/>
              </a:ext>
            </a:extLst>
          </p:cNvPr>
          <p:cNvSpPr>
            <a:spLocks noGrp="1"/>
          </p:cNvSpPr>
          <p:nvPr>
            <p:ph type="title" hasCustomPrompt="1"/>
          </p:nvPr>
        </p:nvSpPr>
        <p:spPr/>
        <p:txBody>
          <a:bodyPr/>
          <a:lstStyle>
            <a:lvl1pPr>
              <a:defRPr/>
            </a:lvl1pPr>
          </a:lstStyle>
          <a:p>
            <a:r>
              <a:rPr lang="sv-SE" dirty="0"/>
              <a:t>Rubrik</a:t>
            </a:r>
          </a:p>
        </p:txBody>
      </p:sp>
      <p:sp>
        <p:nvSpPr>
          <p:cNvPr id="8" name="Platshållare för text 4">
            <a:extLst>
              <a:ext uri="{FF2B5EF4-FFF2-40B4-BE49-F238E27FC236}">
                <a16:creationId xmlns:a16="http://schemas.microsoft.com/office/drawing/2014/main" id="{5D962923-33AA-46DE-BEE1-A86B2455CF2D}"/>
              </a:ext>
            </a:extLst>
          </p:cNvPr>
          <p:cNvSpPr>
            <a:spLocks noGrp="1"/>
          </p:cNvSpPr>
          <p:nvPr>
            <p:ph type="body" sz="quarter" idx="10"/>
          </p:nvPr>
        </p:nvSpPr>
        <p:spPr>
          <a:xfrm>
            <a:off x="725488" y="1503365"/>
            <a:ext cx="10737850" cy="4186235"/>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extLst>
      <p:ext uri="{BB962C8B-B14F-4D97-AF65-F5344CB8AC3E}">
        <p14:creationId xmlns:p14="http://schemas.microsoft.com/office/powerpoint/2010/main" val="32040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2B5A74A1-3946-492E-AB46-B4027D17DCAB}" type="datetimeFigureOut">
              <a:rPr lang="sv-SE" smtClean="0"/>
              <a:t>2020-09-08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C3E9BBD5-5945-4128-ACDB-2E206B2117A1}" type="slidenum">
              <a:rPr lang="sv-SE" smtClean="0"/>
              <a:t>‹#›</a:t>
            </a:fld>
            <a:endParaRPr lang="sv-SE"/>
          </a:p>
        </p:txBody>
      </p:sp>
    </p:spTree>
    <p:extLst>
      <p:ext uri="{BB962C8B-B14F-4D97-AF65-F5344CB8AC3E}">
        <p14:creationId xmlns:p14="http://schemas.microsoft.com/office/powerpoint/2010/main" val="4094561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vå innehålls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45BA643-EC25-44BE-91FE-6DCD30C51E40}"/>
              </a:ext>
            </a:extLst>
          </p:cNvPr>
          <p:cNvSpPr>
            <a:spLocks noGrp="1"/>
          </p:cNvSpPr>
          <p:nvPr>
            <p:ph type="title" hasCustomPrompt="1"/>
          </p:nvPr>
        </p:nvSpPr>
        <p:spPr/>
        <p:txBody>
          <a:bodyPr/>
          <a:lstStyle>
            <a:lvl1pPr>
              <a:defRPr/>
            </a:lvl1pPr>
          </a:lstStyle>
          <a:p>
            <a:r>
              <a:rPr lang="sv-SE" dirty="0"/>
              <a:t>Rubrik</a:t>
            </a:r>
          </a:p>
        </p:txBody>
      </p:sp>
      <p:sp>
        <p:nvSpPr>
          <p:cNvPr id="3" name="Platshållare för innehåll 2">
            <a:extLst>
              <a:ext uri="{FF2B5EF4-FFF2-40B4-BE49-F238E27FC236}">
                <a16:creationId xmlns:a16="http://schemas.microsoft.com/office/drawing/2014/main" id="{E314F33B-1619-45BD-8EE4-ADC71D99C57A}"/>
              </a:ext>
            </a:extLst>
          </p:cNvPr>
          <p:cNvSpPr>
            <a:spLocks noGrp="1"/>
          </p:cNvSpPr>
          <p:nvPr>
            <p:ph idx="1"/>
          </p:nvPr>
        </p:nvSpPr>
        <p:spPr>
          <a:xfrm>
            <a:off x="725487" y="1499625"/>
            <a:ext cx="5120421" cy="4351338"/>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innehåll 2">
            <a:extLst>
              <a:ext uri="{FF2B5EF4-FFF2-40B4-BE49-F238E27FC236}">
                <a16:creationId xmlns:a16="http://schemas.microsoft.com/office/drawing/2014/main" id="{4DEACEA2-10E2-4A47-8376-64055E6903A1}"/>
              </a:ext>
            </a:extLst>
          </p:cNvPr>
          <p:cNvSpPr>
            <a:spLocks noGrp="1"/>
          </p:cNvSpPr>
          <p:nvPr>
            <p:ph idx="10"/>
          </p:nvPr>
        </p:nvSpPr>
        <p:spPr>
          <a:xfrm>
            <a:off x="6352772" y="1499625"/>
            <a:ext cx="5120421" cy="4351338"/>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extLst>
      <p:ext uri="{BB962C8B-B14F-4D97-AF65-F5344CB8AC3E}">
        <p14:creationId xmlns:p14="http://schemas.microsoft.com/office/powerpoint/2010/main" val="3415423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ild och faktaruta">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45BA643-EC25-44BE-91FE-6DCD30C51E40}"/>
              </a:ext>
            </a:extLst>
          </p:cNvPr>
          <p:cNvSpPr>
            <a:spLocks noGrp="1"/>
          </p:cNvSpPr>
          <p:nvPr>
            <p:ph type="title"/>
          </p:nvPr>
        </p:nvSpPr>
        <p:spPr/>
        <p:txBody>
          <a:bodyPr/>
          <a:lstStyle/>
          <a:p>
            <a:r>
              <a:rPr lang="sv-SE" smtClean="0"/>
              <a:t>Klicka här för att ändra format</a:t>
            </a:r>
            <a:endParaRPr lang="sv-SE"/>
          </a:p>
        </p:txBody>
      </p:sp>
      <p:sp>
        <p:nvSpPr>
          <p:cNvPr id="9" name="Platshållare för bild 7">
            <a:extLst>
              <a:ext uri="{FF2B5EF4-FFF2-40B4-BE49-F238E27FC236}">
                <a16:creationId xmlns:a16="http://schemas.microsoft.com/office/drawing/2014/main" id="{212E4775-DF26-4D68-A1A4-55771070A57F}"/>
              </a:ext>
            </a:extLst>
          </p:cNvPr>
          <p:cNvSpPr>
            <a:spLocks noGrp="1"/>
          </p:cNvSpPr>
          <p:nvPr>
            <p:ph type="pic" sz="quarter" idx="11"/>
          </p:nvPr>
        </p:nvSpPr>
        <p:spPr>
          <a:xfrm>
            <a:off x="725488" y="1492250"/>
            <a:ext cx="5370512" cy="4533412"/>
          </a:xfrm>
          <a:noFill/>
        </p:spPr>
        <p:txBody>
          <a:bodyPr tIns="1728000"/>
          <a:lstStyle>
            <a:lvl1pPr marL="0" indent="0" algn="ctr">
              <a:buFontTx/>
              <a:buNone/>
              <a:defRPr sz="1800"/>
            </a:lvl1pPr>
          </a:lstStyle>
          <a:p>
            <a:r>
              <a:rPr lang="sv-SE" smtClean="0"/>
              <a:t>Klicka på ikonen för att lägga till en bild</a:t>
            </a:r>
            <a:endParaRPr lang="sv-SE" dirty="0"/>
          </a:p>
        </p:txBody>
      </p:sp>
      <p:sp>
        <p:nvSpPr>
          <p:cNvPr id="15" name="Rektangel 14">
            <a:extLst>
              <a:ext uri="{FF2B5EF4-FFF2-40B4-BE49-F238E27FC236}">
                <a16:creationId xmlns:a16="http://schemas.microsoft.com/office/drawing/2014/main" id="{35498921-C38E-4E51-9B57-FA21B77F9F0E}"/>
              </a:ext>
            </a:extLst>
          </p:cNvPr>
          <p:cNvSpPr/>
          <p:nvPr userDrawn="1"/>
        </p:nvSpPr>
        <p:spPr>
          <a:xfrm>
            <a:off x="726055" y="456646"/>
            <a:ext cx="72751" cy="647700"/>
          </a:xfrm>
          <a:prstGeom prst="rect">
            <a:avLst/>
          </a:prstGeom>
          <a:solidFill>
            <a:srgbClr val="E6460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sz="2400"/>
          </a:p>
        </p:txBody>
      </p:sp>
      <p:sp>
        <p:nvSpPr>
          <p:cNvPr id="4" name="Platshållare för text 3">
            <a:extLst>
              <a:ext uri="{FF2B5EF4-FFF2-40B4-BE49-F238E27FC236}">
                <a16:creationId xmlns:a16="http://schemas.microsoft.com/office/drawing/2014/main" id="{AB6940C3-B620-42A2-8E4C-BE8876931AAE}"/>
              </a:ext>
            </a:extLst>
          </p:cNvPr>
          <p:cNvSpPr>
            <a:spLocks noGrp="1"/>
          </p:cNvSpPr>
          <p:nvPr>
            <p:ph type="body" sz="quarter" idx="15" hasCustomPrompt="1"/>
          </p:nvPr>
        </p:nvSpPr>
        <p:spPr>
          <a:xfrm>
            <a:off x="6724650" y="2001594"/>
            <a:ext cx="4276725" cy="3514725"/>
          </a:xfrm>
          <a:solidFill>
            <a:schemeClr val="bg2">
              <a:lumMod val="95000"/>
            </a:schemeClr>
          </a:solidFill>
          <a:ln>
            <a:solidFill>
              <a:srgbClr val="F2F2F2">
                <a:alpha val="0"/>
              </a:srgbClr>
            </a:solidFill>
          </a:ln>
        </p:spPr>
        <p:txBody>
          <a:bodyPr anchor="ctr"/>
          <a:lstStyle>
            <a:lvl1pPr marL="0" indent="0" algn="ctr">
              <a:buFontTx/>
              <a:buNone/>
              <a:defRPr sz="2000"/>
            </a:lvl1pPr>
          </a:lstStyle>
          <a:p>
            <a:pPr lvl="0"/>
            <a:r>
              <a:rPr lang="sv-SE" dirty="0"/>
              <a:t>Faktaruta</a:t>
            </a:r>
          </a:p>
        </p:txBody>
      </p:sp>
    </p:spTree>
    <p:extLst>
      <p:ext uri="{BB962C8B-B14F-4D97-AF65-F5344CB8AC3E}">
        <p14:creationId xmlns:p14="http://schemas.microsoft.com/office/powerpoint/2010/main" val="3071216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45BA643-EC25-44BE-91FE-6DCD30C51E40}"/>
              </a:ext>
            </a:extLst>
          </p:cNvPr>
          <p:cNvSpPr>
            <a:spLocks noGrp="1"/>
          </p:cNvSpPr>
          <p:nvPr>
            <p:ph type="title"/>
          </p:nvPr>
        </p:nvSpPr>
        <p:spPr/>
        <p:txBody>
          <a:bodyPr/>
          <a:lstStyle/>
          <a:p>
            <a:r>
              <a:rPr lang="sv-SE" smtClean="0"/>
              <a:t>Klicka här för att ändra format</a:t>
            </a:r>
            <a:endParaRPr lang="sv-SE"/>
          </a:p>
        </p:txBody>
      </p:sp>
      <p:sp>
        <p:nvSpPr>
          <p:cNvPr id="3" name="Platshållare för innehåll 2">
            <a:extLst>
              <a:ext uri="{FF2B5EF4-FFF2-40B4-BE49-F238E27FC236}">
                <a16:creationId xmlns:a16="http://schemas.microsoft.com/office/drawing/2014/main" id="{E314F33B-1619-45BD-8EE4-ADC71D99C57A}"/>
              </a:ext>
            </a:extLst>
          </p:cNvPr>
          <p:cNvSpPr>
            <a:spLocks noGrp="1"/>
          </p:cNvSpPr>
          <p:nvPr>
            <p:ph idx="1"/>
          </p:nvPr>
        </p:nvSpPr>
        <p:spPr>
          <a:xfrm>
            <a:off x="725487" y="2124075"/>
            <a:ext cx="5189083" cy="3726888"/>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innehåll 2">
            <a:extLst>
              <a:ext uri="{FF2B5EF4-FFF2-40B4-BE49-F238E27FC236}">
                <a16:creationId xmlns:a16="http://schemas.microsoft.com/office/drawing/2014/main" id="{1FD7ACFB-6914-4406-B3FB-A5FEDF26B6B9}"/>
              </a:ext>
            </a:extLst>
          </p:cNvPr>
          <p:cNvSpPr>
            <a:spLocks noGrp="1"/>
          </p:cNvSpPr>
          <p:nvPr>
            <p:ph idx="10"/>
          </p:nvPr>
        </p:nvSpPr>
        <p:spPr>
          <a:xfrm>
            <a:off x="6110514" y="2124075"/>
            <a:ext cx="5322858" cy="3726888"/>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5" name="Platshållare för text 2">
            <a:extLst>
              <a:ext uri="{FF2B5EF4-FFF2-40B4-BE49-F238E27FC236}">
                <a16:creationId xmlns:a16="http://schemas.microsoft.com/office/drawing/2014/main" id="{92742D36-1A41-4250-A517-F6A08B51F985}"/>
              </a:ext>
            </a:extLst>
          </p:cNvPr>
          <p:cNvSpPr>
            <a:spLocks noGrp="1"/>
          </p:cNvSpPr>
          <p:nvPr>
            <p:ph type="body" idx="11" hasCustomPrompt="1"/>
          </p:nvPr>
        </p:nvSpPr>
        <p:spPr>
          <a:xfrm>
            <a:off x="725488" y="1491616"/>
            <a:ext cx="5198574" cy="403684"/>
          </a:xfrm>
        </p:spPr>
        <p:txBody>
          <a:bodyPr anchor="ctr">
            <a:noAutofit/>
          </a:bodyPr>
          <a:lstStyle>
            <a:lvl1pPr marL="0" indent="0" algn="ctr">
              <a:spcBef>
                <a:spcPts val="0"/>
              </a:spcBef>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Rubrik</a:t>
            </a:r>
          </a:p>
        </p:txBody>
      </p:sp>
      <p:sp>
        <p:nvSpPr>
          <p:cNvPr id="9" name="Platshållare för text 2">
            <a:extLst>
              <a:ext uri="{FF2B5EF4-FFF2-40B4-BE49-F238E27FC236}">
                <a16:creationId xmlns:a16="http://schemas.microsoft.com/office/drawing/2014/main" id="{46B0F65A-EFA6-4C24-AB41-3C1C86B5C352}"/>
              </a:ext>
            </a:extLst>
          </p:cNvPr>
          <p:cNvSpPr>
            <a:spLocks noGrp="1"/>
          </p:cNvSpPr>
          <p:nvPr>
            <p:ph type="body" idx="12" hasCustomPrompt="1"/>
          </p:nvPr>
        </p:nvSpPr>
        <p:spPr>
          <a:xfrm>
            <a:off x="6095999" y="1491616"/>
            <a:ext cx="5345723" cy="403684"/>
          </a:xfrm>
        </p:spPr>
        <p:txBody>
          <a:bodyPr anchor="ctr">
            <a:noAutofit/>
          </a:bodyPr>
          <a:lstStyle>
            <a:lvl1pPr marL="0" indent="0" algn="ctr">
              <a:spcBef>
                <a:spcPts val="0"/>
              </a:spcBef>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Rubrik</a:t>
            </a:r>
          </a:p>
        </p:txBody>
      </p:sp>
    </p:spTree>
    <p:extLst>
      <p:ext uri="{BB962C8B-B14F-4D97-AF65-F5344CB8AC3E}">
        <p14:creationId xmlns:p14="http://schemas.microsoft.com/office/powerpoint/2010/main" val="650093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Rubrik och bild (transp. vänster) ">
    <p:spTree>
      <p:nvGrpSpPr>
        <p:cNvPr id="1" name=""/>
        <p:cNvGrpSpPr/>
        <p:nvPr/>
      </p:nvGrpSpPr>
      <p:grpSpPr>
        <a:xfrm>
          <a:off x="0" y="0"/>
          <a:ext cx="0" cy="0"/>
          <a:chOff x="0" y="0"/>
          <a:chExt cx="0" cy="0"/>
        </a:xfrm>
      </p:grpSpPr>
      <p:sp>
        <p:nvSpPr>
          <p:cNvPr id="11" name="Platshållare för text 10">
            <a:extLst>
              <a:ext uri="{FF2B5EF4-FFF2-40B4-BE49-F238E27FC236}">
                <a16:creationId xmlns:a16="http://schemas.microsoft.com/office/drawing/2014/main" id="{535804AC-92D6-4B64-913D-6CC7F4EC45B3}"/>
              </a:ext>
            </a:extLst>
          </p:cNvPr>
          <p:cNvSpPr>
            <a:spLocks noGrp="1"/>
          </p:cNvSpPr>
          <p:nvPr>
            <p:ph type="body" sz="quarter" idx="12" hasCustomPrompt="1"/>
          </p:nvPr>
        </p:nvSpPr>
        <p:spPr>
          <a:xfrm>
            <a:off x="3413760" y="0"/>
            <a:ext cx="8778239" cy="6858000"/>
          </a:xfrm>
          <a:blipFill>
            <a:blip r:embed="rId2"/>
            <a:stretch>
              <a:fillRect/>
            </a:stretch>
          </a:blipFill>
          <a:ln>
            <a:solidFill>
              <a:srgbClr val="FFFFFF">
                <a:alpha val="0"/>
              </a:srgbClr>
            </a:solidFill>
          </a:ln>
        </p:spPr>
        <p:txBody>
          <a:bodyPr>
            <a:normAutofit/>
          </a:bodyPr>
          <a:lstStyle>
            <a:lvl1pPr marL="0" indent="0">
              <a:buFontTx/>
              <a:buNone/>
              <a:defRPr sz="100">
                <a:solidFill>
                  <a:schemeClr val="bg1"/>
                </a:solidFill>
              </a:defRPr>
            </a:lvl1pPr>
          </a:lstStyle>
          <a:p>
            <a:pPr lvl="0"/>
            <a:r>
              <a:rPr lang="sv-SE" dirty="0"/>
              <a:t>.</a:t>
            </a:r>
          </a:p>
        </p:txBody>
      </p:sp>
      <p:sp>
        <p:nvSpPr>
          <p:cNvPr id="9" name="Platshållare för bild 7">
            <a:extLst>
              <a:ext uri="{FF2B5EF4-FFF2-40B4-BE49-F238E27FC236}">
                <a16:creationId xmlns:a16="http://schemas.microsoft.com/office/drawing/2014/main" id="{212E4775-DF26-4D68-A1A4-55771070A57F}"/>
              </a:ext>
            </a:extLst>
          </p:cNvPr>
          <p:cNvSpPr>
            <a:spLocks noGrp="1"/>
          </p:cNvSpPr>
          <p:nvPr>
            <p:ph type="pic" sz="quarter" idx="11"/>
          </p:nvPr>
        </p:nvSpPr>
        <p:spPr>
          <a:xfrm>
            <a:off x="3487079" y="0"/>
            <a:ext cx="8704921" cy="6858000"/>
          </a:xfrm>
          <a:noFill/>
        </p:spPr>
        <p:txBody>
          <a:bodyPr tIns="1728000"/>
          <a:lstStyle>
            <a:lvl1pPr marL="0" indent="0" algn="ctr">
              <a:buFontTx/>
              <a:buNone/>
              <a:defRPr sz="1800"/>
            </a:lvl1pPr>
          </a:lstStyle>
          <a:p>
            <a:r>
              <a:rPr lang="sv-SE" smtClean="0"/>
              <a:t>Klicka på ikonen för att lägga till en bild</a:t>
            </a:r>
            <a:endParaRPr lang="sv-SE" dirty="0"/>
          </a:p>
        </p:txBody>
      </p:sp>
      <p:sp>
        <p:nvSpPr>
          <p:cNvPr id="2" name="Rubrik 1">
            <a:extLst>
              <a:ext uri="{FF2B5EF4-FFF2-40B4-BE49-F238E27FC236}">
                <a16:creationId xmlns:a16="http://schemas.microsoft.com/office/drawing/2014/main" id="{345BA643-EC25-44BE-91FE-6DCD30C51E40}"/>
              </a:ext>
            </a:extLst>
          </p:cNvPr>
          <p:cNvSpPr>
            <a:spLocks noGrp="1"/>
          </p:cNvSpPr>
          <p:nvPr>
            <p:ph type="title"/>
          </p:nvPr>
        </p:nvSpPr>
        <p:spPr/>
        <p:txBody>
          <a:bodyPr/>
          <a:lstStyle/>
          <a:p>
            <a:r>
              <a:rPr lang="sv-SE" smtClean="0"/>
              <a:t>Klicka här för att ändra format</a:t>
            </a:r>
            <a:endParaRPr lang="sv-SE"/>
          </a:p>
        </p:txBody>
      </p:sp>
      <p:sp>
        <p:nvSpPr>
          <p:cNvPr id="3" name="Platshållare för innehåll 2">
            <a:extLst>
              <a:ext uri="{FF2B5EF4-FFF2-40B4-BE49-F238E27FC236}">
                <a16:creationId xmlns:a16="http://schemas.microsoft.com/office/drawing/2014/main" id="{E314F33B-1619-45BD-8EE4-ADC71D99C57A}"/>
              </a:ext>
            </a:extLst>
          </p:cNvPr>
          <p:cNvSpPr>
            <a:spLocks noGrp="1"/>
          </p:cNvSpPr>
          <p:nvPr>
            <p:ph idx="1"/>
          </p:nvPr>
        </p:nvSpPr>
        <p:spPr>
          <a:xfrm>
            <a:off x="725487" y="1428750"/>
            <a:ext cx="6542087" cy="4791075"/>
          </a:xfrm>
        </p:spPr>
        <p:txBody>
          <a:bodyPr/>
          <a:lstStyle>
            <a:lvl1pPr>
              <a:defRPr sz="2200"/>
            </a:lvl1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10" name="textruta 9">
            <a:extLst>
              <a:ext uri="{FF2B5EF4-FFF2-40B4-BE49-F238E27FC236}">
                <a16:creationId xmlns:a16="http://schemas.microsoft.com/office/drawing/2014/main" id="{0E911845-D3E3-4758-AB5E-23FF2309C2F9}"/>
              </a:ext>
            </a:extLst>
          </p:cNvPr>
          <p:cNvSpPr txBox="1"/>
          <p:nvPr userDrawn="1"/>
        </p:nvSpPr>
        <p:spPr>
          <a:xfrm>
            <a:off x="-1741750" y="2152650"/>
            <a:ext cx="1601785" cy="1569660"/>
          </a:xfrm>
          <a:prstGeom prst="rect">
            <a:avLst/>
          </a:prstGeom>
          <a:noFill/>
        </p:spPr>
        <p:txBody>
          <a:bodyPr wrap="none" rtlCol="0">
            <a:spAutoFit/>
          </a:bodyPr>
          <a:lstStyle/>
          <a:p>
            <a:pPr algn="r"/>
            <a:r>
              <a:rPr lang="sv-SE" sz="1200" dirty="0"/>
              <a:t>Att infoga bild:</a:t>
            </a:r>
          </a:p>
          <a:p>
            <a:pPr algn="r"/>
            <a:r>
              <a:rPr lang="sv-SE" sz="1200" dirty="0"/>
              <a:t>Klicka på bildikonen</a:t>
            </a:r>
          </a:p>
          <a:p>
            <a:pPr algn="r"/>
            <a:endParaRPr lang="sv-SE" sz="1200" dirty="0"/>
          </a:p>
          <a:p>
            <a:pPr algn="r"/>
            <a:endParaRPr lang="sv-SE" sz="1200" dirty="0"/>
          </a:p>
          <a:p>
            <a:pPr algn="r"/>
            <a:endParaRPr lang="sv-SE" sz="1200" dirty="0"/>
          </a:p>
          <a:p>
            <a:pPr algn="r"/>
            <a:r>
              <a:rPr lang="sv-SE" sz="1200" dirty="0"/>
              <a:t>och infoga en bild,</a:t>
            </a:r>
            <a:br>
              <a:rPr lang="sv-SE" sz="1200" dirty="0"/>
            </a:br>
            <a:r>
              <a:rPr lang="sv-SE" sz="1200" dirty="0"/>
              <a:t>markera bilden och </a:t>
            </a:r>
            <a:br>
              <a:rPr lang="sv-SE" sz="1200" dirty="0"/>
            </a:br>
            <a:r>
              <a:rPr lang="sv-SE" sz="1200" dirty="0"/>
              <a:t>placera den längst bak</a:t>
            </a:r>
          </a:p>
        </p:txBody>
      </p:sp>
      <p:pic>
        <p:nvPicPr>
          <p:cNvPr id="14" name="Bildobjekt 13">
            <a:extLst>
              <a:ext uri="{FF2B5EF4-FFF2-40B4-BE49-F238E27FC236}">
                <a16:creationId xmlns:a16="http://schemas.microsoft.com/office/drawing/2014/main" id="{A046FEE9-CC0D-4492-BDC1-6E56188C9EF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1025" y="2638425"/>
            <a:ext cx="323850" cy="323850"/>
          </a:xfrm>
          <a:prstGeom prst="rect">
            <a:avLst/>
          </a:prstGeom>
        </p:spPr>
      </p:pic>
      <p:sp>
        <p:nvSpPr>
          <p:cNvPr id="32" name="Rektangel 31">
            <a:extLst>
              <a:ext uri="{FF2B5EF4-FFF2-40B4-BE49-F238E27FC236}">
                <a16:creationId xmlns:a16="http://schemas.microsoft.com/office/drawing/2014/main" id="{3256BA64-D16F-4517-876B-D95C6A2601A1}"/>
              </a:ext>
            </a:extLst>
          </p:cNvPr>
          <p:cNvSpPr/>
          <p:nvPr userDrawn="1"/>
        </p:nvSpPr>
        <p:spPr>
          <a:xfrm>
            <a:off x="726055" y="456646"/>
            <a:ext cx="72751" cy="647700"/>
          </a:xfrm>
          <a:prstGeom prst="rect">
            <a:avLst/>
          </a:prstGeom>
          <a:solidFill>
            <a:srgbClr val="E6460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sz="2400"/>
          </a:p>
        </p:txBody>
      </p:sp>
      <p:cxnSp>
        <p:nvCxnSpPr>
          <p:cNvPr id="63" name="Rak koppling 62">
            <a:extLst>
              <a:ext uri="{FF2B5EF4-FFF2-40B4-BE49-F238E27FC236}">
                <a16:creationId xmlns:a16="http://schemas.microsoft.com/office/drawing/2014/main" id="{26F84D55-DE55-4906-A7B0-20754B9AFDA7}"/>
              </a:ext>
            </a:extLst>
          </p:cNvPr>
          <p:cNvCxnSpPr/>
          <p:nvPr userDrawn="1"/>
        </p:nvCxnSpPr>
        <p:spPr>
          <a:xfrm>
            <a:off x="0" y="6424519"/>
            <a:ext cx="1981200" cy="6773"/>
          </a:xfrm>
          <a:prstGeom prst="line">
            <a:avLst/>
          </a:prstGeom>
          <a:noFill/>
          <a:ln w="6350" cap="flat" cmpd="sng" algn="ctr">
            <a:gradFill flip="none" rotWithShape="1">
              <a:gsLst>
                <a:gs pos="0">
                  <a:srgbClr val="A5A5A5">
                    <a:lumMod val="5000"/>
                    <a:lumOff val="95000"/>
                  </a:srgbClr>
                </a:gs>
                <a:gs pos="74000">
                  <a:srgbClr val="A5A5A5">
                    <a:lumMod val="45000"/>
                    <a:lumOff val="55000"/>
                  </a:srgbClr>
                </a:gs>
                <a:gs pos="83000">
                  <a:srgbClr val="A5A5A5">
                    <a:lumMod val="45000"/>
                    <a:lumOff val="55000"/>
                  </a:srgbClr>
                </a:gs>
                <a:gs pos="100000">
                  <a:srgbClr val="A5A5A5">
                    <a:lumMod val="30000"/>
                    <a:lumOff val="70000"/>
                  </a:srgbClr>
                </a:gs>
              </a:gsLst>
              <a:lin ang="10800000" scaled="1"/>
              <a:tileRect/>
            </a:gradFill>
            <a:prstDash val="solid"/>
            <a:miter lim="800000"/>
          </a:ln>
          <a:effectLst/>
        </p:spPr>
      </p:cxnSp>
      <p:grpSp>
        <p:nvGrpSpPr>
          <p:cNvPr id="64" name="Grupp 63">
            <a:extLst>
              <a:ext uri="{FF2B5EF4-FFF2-40B4-BE49-F238E27FC236}">
                <a16:creationId xmlns:a16="http://schemas.microsoft.com/office/drawing/2014/main" id="{2C001867-14AA-432E-99A2-77B54A1EC881}"/>
              </a:ext>
            </a:extLst>
          </p:cNvPr>
          <p:cNvGrpSpPr/>
          <p:nvPr userDrawn="1"/>
        </p:nvGrpSpPr>
        <p:grpSpPr>
          <a:xfrm>
            <a:off x="204024" y="6539545"/>
            <a:ext cx="1996251" cy="168748"/>
            <a:chOff x="204024" y="6539545"/>
            <a:chExt cx="1996251" cy="168748"/>
          </a:xfrm>
        </p:grpSpPr>
        <p:pic>
          <p:nvPicPr>
            <p:cNvPr id="65" name="Bildobjekt 9">
              <a:extLst>
                <a:ext uri="{FF2B5EF4-FFF2-40B4-BE49-F238E27FC236}">
                  <a16:creationId xmlns:a16="http://schemas.microsoft.com/office/drawing/2014/main" id="{7526D5F9-8D98-41D3-9BB3-0C583DC7344F}"/>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204024" y="6539545"/>
              <a:ext cx="1150937"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 name="Bildobjekt 65">
              <a:extLst>
                <a:ext uri="{FF2B5EF4-FFF2-40B4-BE49-F238E27FC236}">
                  <a16:creationId xmlns:a16="http://schemas.microsoft.com/office/drawing/2014/main" id="{B98CED86-052E-4A80-8662-209465AE4E00}"/>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57928"/>
            <a:stretch/>
          </p:blipFill>
          <p:spPr>
            <a:xfrm>
              <a:off x="1362075" y="6539649"/>
              <a:ext cx="838200" cy="168644"/>
            </a:xfrm>
            <a:prstGeom prst="rect">
              <a:avLst/>
            </a:prstGeom>
          </p:spPr>
        </p:pic>
      </p:grpSp>
    </p:spTree>
    <p:extLst>
      <p:ext uri="{BB962C8B-B14F-4D97-AF65-F5344CB8AC3E}">
        <p14:creationId xmlns:p14="http://schemas.microsoft.com/office/powerpoint/2010/main" val="1950121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Endast rubrik ">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45BA643-EC25-44BE-91FE-6DCD30C51E40}"/>
              </a:ext>
            </a:extLst>
          </p:cNvPr>
          <p:cNvSpPr>
            <a:spLocks noGrp="1"/>
          </p:cNvSpPr>
          <p:nvPr>
            <p:ph type="title"/>
          </p:nvPr>
        </p:nvSpPr>
        <p:spPr/>
        <p:txBody>
          <a:bodyPr/>
          <a:lstStyle/>
          <a:p>
            <a:r>
              <a:rPr lang="sv-SE" smtClean="0"/>
              <a:t>Klicka här för att ändra format</a:t>
            </a:r>
            <a:endParaRPr lang="sv-SE"/>
          </a:p>
        </p:txBody>
      </p:sp>
      <p:sp>
        <p:nvSpPr>
          <p:cNvPr id="8" name="Rektangel 7">
            <a:extLst>
              <a:ext uri="{FF2B5EF4-FFF2-40B4-BE49-F238E27FC236}">
                <a16:creationId xmlns:a16="http://schemas.microsoft.com/office/drawing/2014/main" id="{2E5834C8-7BEF-4D52-B001-3C2A4576E240}"/>
              </a:ext>
            </a:extLst>
          </p:cNvPr>
          <p:cNvSpPr/>
          <p:nvPr userDrawn="1"/>
        </p:nvSpPr>
        <p:spPr>
          <a:xfrm>
            <a:off x="726055" y="456646"/>
            <a:ext cx="72751" cy="647700"/>
          </a:xfrm>
          <a:prstGeom prst="rect">
            <a:avLst/>
          </a:prstGeom>
          <a:solidFill>
            <a:srgbClr val="E6460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sz="2400"/>
          </a:p>
        </p:txBody>
      </p:sp>
      <p:cxnSp>
        <p:nvCxnSpPr>
          <p:cNvPr id="60" name="Rak koppling 59">
            <a:extLst>
              <a:ext uri="{FF2B5EF4-FFF2-40B4-BE49-F238E27FC236}">
                <a16:creationId xmlns:a16="http://schemas.microsoft.com/office/drawing/2014/main" id="{85F3120F-04C8-45BF-B23C-F38612D76D15}"/>
              </a:ext>
            </a:extLst>
          </p:cNvPr>
          <p:cNvCxnSpPr/>
          <p:nvPr userDrawn="1"/>
        </p:nvCxnSpPr>
        <p:spPr>
          <a:xfrm>
            <a:off x="0" y="6424519"/>
            <a:ext cx="1981200" cy="6773"/>
          </a:xfrm>
          <a:prstGeom prst="line">
            <a:avLst/>
          </a:prstGeom>
          <a:noFill/>
          <a:ln w="6350" cap="flat" cmpd="sng" algn="ctr">
            <a:gradFill flip="none" rotWithShape="1">
              <a:gsLst>
                <a:gs pos="0">
                  <a:srgbClr val="A5A5A5">
                    <a:lumMod val="5000"/>
                    <a:lumOff val="95000"/>
                  </a:srgbClr>
                </a:gs>
                <a:gs pos="74000">
                  <a:srgbClr val="A5A5A5">
                    <a:lumMod val="45000"/>
                    <a:lumOff val="55000"/>
                  </a:srgbClr>
                </a:gs>
                <a:gs pos="83000">
                  <a:srgbClr val="A5A5A5">
                    <a:lumMod val="45000"/>
                    <a:lumOff val="55000"/>
                  </a:srgbClr>
                </a:gs>
                <a:gs pos="100000">
                  <a:srgbClr val="A5A5A5">
                    <a:lumMod val="30000"/>
                    <a:lumOff val="70000"/>
                  </a:srgbClr>
                </a:gs>
              </a:gsLst>
              <a:lin ang="10800000" scaled="1"/>
              <a:tileRect/>
            </a:gradFill>
            <a:prstDash val="solid"/>
            <a:miter lim="800000"/>
          </a:ln>
          <a:effectLst/>
        </p:spPr>
      </p:cxnSp>
      <p:grpSp>
        <p:nvGrpSpPr>
          <p:cNvPr id="61" name="Grupp 60">
            <a:extLst>
              <a:ext uri="{FF2B5EF4-FFF2-40B4-BE49-F238E27FC236}">
                <a16:creationId xmlns:a16="http://schemas.microsoft.com/office/drawing/2014/main" id="{C5C7206D-4760-4CC3-A06E-D028F6796E04}"/>
              </a:ext>
            </a:extLst>
          </p:cNvPr>
          <p:cNvGrpSpPr/>
          <p:nvPr userDrawn="1"/>
        </p:nvGrpSpPr>
        <p:grpSpPr>
          <a:xfrm>
            <a:off x="204024" y="6539545"/>
            <a:ext cx="1996251" cy="168748"/>
            <a:chOff x="204024" y="6539545"/>
            <a:chExt cx="1996251" cy="168748"/>
          </a:xfrm>
        </p:grpSpPr>
        <p:pic>
          <p:nvPicPr>
            <p:cNvPr id="62" name="Bildobjekt 9">
              <a:extLst>
                <a:ext uri="{FF2B5EF4-FFF2-40B4-BE49-F238E27FC236}">
                  <a16:creationId xmlns:a16="http://schemas.microsoft.com/office/drawing/2014/main" id="{5BE8BB4C-E20B-4599-88D4-F8C344B0150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04024" y="6539545"/>
              <a:ext cx="1150937"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 name="Bildobjekt 62">
              <a:extLst>
                <a:ext uri="{FF2B5EF4-FFF2-40B4-BE49-F238E27FC236}">
                  <a16:creationId xmlns:a16="http://schemas.microsoft.com/office/drawing/2014/main" id="{ED76A9BC-C617-481A-BCF8-07A3D4D9BCDB}"/>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57928"/>
            <a:stretch/>
          </p:blipFill>
          <p:spPr>
            <a:xfrm>
              <a:off x="1362075" y="6539649"/>
              <a:ext cx="838200" cy="168644"/>
            </a:xfrm>
            <a:prstGeom prst="rect">
              <a:avLst/>
            </a:prstGeom>
          </p:spPr>
        </p:pic>
      </p:grpSp>
    </p:spTree>
    <p:extLst>
      <p:ext uri="{BB962C8B-B14F-4D97-AF65-F5344CB8AC3E}">
        <p14:creationId xmlns:p14="http://schemas.microsoft.com/office/powerpoint/2010/main" val="1906899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om sida (ingen rubrik) ">
    <p:spTree>
      <p:nvGrpSpPr>
        <p:cNvPr id="1" name=""/>
        <p:cNvGrpSpPr/>
        <p:nvPr/>
      </p:nvGrpSpPr>
      <p:grpSpPr>
        <a:xfrm>
          <a:off x="0" y="0"/>
          <a:ext cx="0" cy="0"/>
          <a:chOff x="0" y="0"/>
          <a:chExt cx="0" cy="0"/>
        </a:xfrm>
      </p:grpSpPr>
      <p:cxnSp>
        <p:nvCxnSpPr>
          <p:cNvPr id="56" name="Rak koppling 55">
            <a:extLst>
              <a:ext uri="{FF2B5EF4-FFF2-40B4-BE49-F238E27FC236}">
                <a16:creationId xmlns:a16="http://schemas.microsoft.com/office/drawing/2014/main" id="{591FC0CF-27F2-4DFF-BD94-28C6D40829F0}"/>
              </a:ext>
            </a:extLst>
          </p:cNvPr>
          <p:cNvCxnSpPr/>
          <p:nvPr userDrawn="1"/>
        </p:nvCxnSpPr>
        <p:spPr>
          <a:xfrm>
            <a:off x="0" y="6424519"/>
            <a:ext cx="1981200" cy="6773"/>
          </a:xfrm>
          <a:prstGeom prst="line">
            <a:avLst/>
          </a:prstGeom>
          <a:noFill/>
          <a:ln w="6350" cap="flat" cmpd="sng" algn="ctr">
            <a:gradFill flip="none" rotWithShape="1">
              <a:gsLst>
                <a:gs pos="0">
                  <a:srgbClr val="A5A5A5">
                    <a:lumMod val="5000"/>
                    <a:lumOff val="95000"/>
                  </a:srgbClr>
                </a:gs>
                <a:gs pos="74000">
                  <a:srgbClr val="A5A5A5">
                    <a:lumMod val="45000"/>
                    <a:lumOff val="55000"/>
                  </a:srgbClr>
                </a:gs>
                <a:gs pos="83000">
                  <a:srgbClr val="A5A5A5">
                    <a:lumMod val="45000"/>
                    <a:lumOff val="55000"/>
                  </a:srgbClr>
                </a:gs>
                <a:gs pos="100000">
                  <a:srgbClr val="A5A5A5">
                    <a:lumMod val="30000"/>
                    <a:lumOff val="70000"/>
                  </a:srgbClr>
                </a:gs>
              </a:gsLst>
              <a:lin ang="10800000" scaled="1"/>
              <a:tileRect/>
            </a:gradFill>
            <a:prstDash val="solid"/>
            <a:miter lim="800000"/>
          </a:ln>
          <a:effectLst/>
        </p:spPr>
      </p:cxnSp>
      <p:grpSp>
        <p:nvGrpSpPr>
          <p:cNvPr id="57" name="Grupp 56">
            <a:extLst>
              <a:ext uri="{FF2B5EF4-FFF2-40B4-BE49-F238E27FC236}">
                <a16:creationId xmlns:a16="http://schemas.microsoft.com/office/drawing/2014/main" id="{0DCB566E-A0E9-48DF-9818-FC8A4618F4E7}"/>
              </a:ext>
            </a:extLst>
          </p:cNvPr>
          <p:cNvGrpSpPr/>
          <p:nvPr userDrawn="1"/>
        </p:nvGrpSpPr>
        <p:grpSpPr>
          <a:xfrm>
            <a:off x="204024" y="6539545"/>
            <a:ext cx="1996251" cy="168748"/>
            <a:chOff x="204024" y="6539545"/>
            <a:chExt cx="1996251" cy="168748"/>
          </a:xfrm>
        </p:grpSpPr>
        <p:pic>
          <p:nvPicPr>
            <p:cNvPr id="58" name="Bildobjekt 9">
              <a:extLst>
                <a:ext uri="{FF2B5EF4-FFF2-40B4-BE49-F238E27FC236}">
                  <a16:creationId xmlns:a16="http://schemas.microsoft.com/office/drawing/2014/main" id="{957D0886-982A-4CD2-8D10-418CCC178E87}"/>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04024" y="6539545"/>
              <a:ext cx="1150937"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 name="Bildobjekt 58">
              <a:extLst>
                <a:ext uri="{FF2B5EF4-FFF2-40B4-BE49-F238E27FC236}">
                  <a16:creationId xmlns:a16="http://schemas.microsoft.com/office/drawing/2014/main" id="{7BA5152C-CEDA-4FD7-A5AD-ED09FE896790}"/>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57928"/>
            <a:stretch/>
          </p:blipFill>
          <p:spPr>
            <a:xfrm>
              <a:off x="1362075" y="6539649"/>
              <a:ext cx="838200" cy="168644"/>
            </a:xfrm>
            <a:prstGeom prst="rect">
              <a:avLst/>
            </a:prstGeom>
          </p:spPr>
        </p:pic>
      </p:grpSp>
    </p:spTree>
    <p:extLst>
      <p:ext uri="{BB962C8B-B14F-4D97-AF65-F5344CB8AC3E}">
        <p14:creationId xmlns:p14="http://schemas.microsoft.com/office/powerpoint/2010/main" val="4176043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Helbild">
    <p:spTree>
      <p:nvGrpSpPr>
        <p:cNvPr id="1" name=""/>
        <p:cNvGrpSpPr/>
        <p:nvPr/>
      </p:nvGrpSpPr>
      <p:grpSpPr>
        <a:xfrm>
          <a:off x="0" y="0"/>
          <a:ext cx="0" cy="0"/>
          <a:chOff x="0" y="0"/>
          <a:chExt cx="0" cy="0"/>
        </a:xfrm>
      </p:grpSpPr>
      <p:sp>
        <p:nvSpPr>
          <p:cNvPr id="5" name="Platshållare för text 4">
            <a:extLst>
              <a:ext uri="{FF2B5EF4-FFF2-40B4-BE49-F238E27FC236}">
                <a16:creationId xmlns:a16="http://schemas.microsoft.com/office/drawing/2014/main" id="{4E6AB230-868B-4E5B-A19F-043831FCEA5F}"/>
              </a:ext>
            </a:extLst>
          </p:cNvPr>
          <p:cNvSpPr>
            <a:spLocks noGrp="1"/>
          </p:cNvSpPr>
          <p:nvPr>
            <p:ph type="body" sz="quarter" idx="15" hasCustomPrompt="1"/>
          </p:nvPr>
        </p:nvSpPr>
        <p:spPr>
          <a:xfrm>
            <a:off x="0" y="0"/>
            <a:ext cx="12192000" cy="6858000"/>
          </a:xfrm>
          <a:solidFill>
            <a:schemeClr val="tx1">
              <a:alpha val="35000"/>
            </a:schemeClr>
          </a:solidFill>
        </p:spPr>
        <p:txBody>
          <a:bodyPr>
            <a:normAutofit/>
          </a:bodyPr>
          <a:lstStyle>
            <a:lvl1pPr marL="0" indent="0">
              <a:buFontTx/>
              <a:buNone/>
              <a:defRPr sz="100"/>
            </a:lvl1pPr>
          </a:lstStyle>
          <a:p>
            <a:pPr lvl="0"/>
            <a:r>
              <a:rPr lang="sv-SE" dirty="0"/>
              <a:t>.</a:t>
            </a:r>
          </a:p>
        </p:txBody>
      </p:sp>
      <p:sp>
        <p:nvSpPr>
          <p:cNvPr id="9" name="Platshållare för bild 7">
            <a:extLst>
              <a:ext uri="{FF2B5EF4-FFF2-40B4-BE49-F238E27FC236}">
                <a16:creationId xmlns:a16="http://schemas.microsoft.com/office/drawing/2014/main" id="{212E4775-DF26-4D68-A1A4-55771070A57F}"/>
              </a:ext>
            </a:extLst>
          </p:cNvPr>
          <p:cNvSpPr>
            <a:spLocks noGrp="1"/>
          </p:cNvSpPr>
          <p:nvPr>
            <p:ph type="pic" sz="quarter" idx="11"/>
          </p:nvPr>
        </p:nvSpPr>
        <p:spPr>
          <a:xfrm>
            <a:off x="0" y="0"/>
            <a:ext cx="12192000" cy="6858000"/>
          </a:xfrm>
          <a:noFill/>
        </p:spPr>
        <p:txBody>
          <a:bodyPr/>
          <a:lstStyle>
            <a:lvl1pPr marL="0" indent="0" algn="ctr">
              <a:buFontTx/>
              <a:buNone/>
              <a:defRPr/>
            </a:lvl1pPr>
          </a:lstStyle>
          <a:p>
            <a:r>
              <a:rPr lang="sv-SE" smtClean="0"/>
              <a:t>Klicka på ikonen för att lägga till en bild</a:t>
            </a:r>
            <a:endParaRPr lang="sv-SE" dirty="0"/>
          </a:p>
        </p:txBody>
      </p:sp>
      <p:sp>
        <p:nvSpPr>
          <p:cNvPr id="2" name="Rubrik 1">
            <a:extLst>
              <a:ext uri="{FF2B5EF4-FFF2-40B4-BE49-F238E27FC236}">
                <a16:creationId xmlns:a16="http://schemas.microsoft.com/office/drawing/2014/main" id="{345BA643-EC25-44BE-91FE-6DCD30C51E40}"/>
              </a:ext>
            </a:extLst>
          </p:cNvPr>
          <p:cNvSpPr>
            <a:spLocks noGrp="1"/>
          </p:cNvSpPr>
          <p:nvPr>
            <p:ph type="title"/>
          </p:nvPr>
        </p:nvSpPr>
        <p:spPr>
          <a:xfrm>
            <a:off x="941567" y="1668001"/>
            <a:ext cx="10515600" cy="1578119"/>
          </a:xfrm>
        </p:spPr>
        <p:txBody>
          <a:bodyPr>
            <a:normAutofit/>
          </a:bodyPr>
          <a:lstStyle>
            <a:lvl1pPr algn="ctr">
              <a:defRPr sz="3600" b="1">
                <a:solidFill>
                  <a:schemeClr val="bg1"/>
                </a:solidFill>
              </a:defRPr>
            </a:lvl1pPr>
          </a:lstStyle>
          <a:p>
            <a:r>
              <a:rPr lang="sv-SE" smtClean="0"/>
              <a:t>Klicka här för att ändra format</a:t>
            </a:r>
            <a:endParaRPr lang="sv-SE" dirty="0"/>
          </a:p>
        </p:txBody>
      </p:sp>
      <p:sp>
        <p:nvSpPr>
          <p:cNvPr id="8" name="textruta 7">
            <a:extLst>
              <a:ext uri="{FF2B5EF4-FFF2-40B4-BE49-F238E27FC236}">
                <a16:creationId xmlns:a16="http://schemas.microsoft.com/office/drawing/2014/main" id="{80A070B1-4BAC-44BA-B62F-648220BF6935}"/>
              </a:ext>
            </a:extLst>
          </p:cNvPr>
          <p:cNvSpPr txBox="1"/>
          <p:nvPr userDrawn="1"/>
        </p:nvSpPr>
        <p:spPr>
          <a:xfrm>
            <a:off x="-1741750" y="2152650"/>
            <a:ext cx="1601785" cy="1569660"/>
          </a:xfrm>
          <a:prstGeom prst="rect">
            <a:avLst/>
          </a:prstGeom>
          <a:noFill/>
        </p:spPr>
        <p:txBody>
          <a:bodyPr wrap="none" rtlCol="0">
            <a:spAutoFit/>
          </a:bodyPr>
          <a:lstStyle/>
          <a:p>
            <a:pPr algn="r"/>
            <a:r>
              <a:rPr lang="sv-SE" sz="1200" dirty="0"/>
              <a:t>Att infoga bild:</a:t>
            </a:r>
          </a:p>
          <a:p>
            <a:pPr algn="r"/>
            <a:r>
              <a:rPr lang="sv-SE" sz="1200" dirty="0"/>
              <a:t>Klicka på bildikonen</a:t>
            </a:r>
          </a:p>
          <a:p>
            <a:pPr algn="r"/>
            <a:endParaRPr lang="sv-SE" sz="1200" dirty="0"/>
          </a:p>
          <a:p>
            <a:pPr algn="r"/>
            <a:endParaRPr lang="sv-SE" sz="1200" dirty="0"/>
          </a:p>
          <a:p>
            <a:pPr algn="r"/>
            <a:endParaRPr lang="sv-SE" sz="1200" dirty="0"/>
          </a:p>
          <a:p>
            <a:pPr algn="r"/>
            <a:r>
              <a:rPr lang="sv-SE" sz="1200" dirty="0"/>
              <a:t>och infoga en bild,</a:t>
            </a:r>
            <a:br>
              <a:rPr lang="sv-SE" sz="1200" dirty="0"/>
            </a:br>
            <a:r>
              <a:rPr lang="sv-SE" sz="1200" dirty="0"/>
              <a:t>markera bilden och </a:t>
            </a:r>
            <a:br>
              <a:rPr lang="sv-SE" sz="1200" dirty="0"/>
            </a:br>
            <a:r>
              <a:rPr lang="sv-SE" sz="1200" dirty="0"/>
              <a:t>placera den längst bak</a:t>
            </a:r>
          </a:p>
        </p:txBody>
      </p:sp>
      <p:pic>
        <p:nvPicPr>
          <p:cNvPr id="18" name="Bildobjekt 17">
            <a:extLst>
              <a:ext uri="{FF2B5EF4-FFF2-40B4-BE49-F238E27FC236}">
                <a16:creationId xmlns:a16="http://schemas.microsoft.com/office/drawing/2014/main" id="{5160C559-58BE-473C-8491-D93D6CAEE6E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1025" y="2638425"/>
            <a:ext cx="323850" cy="323850"/>
          </a:xfrm>
          <a:prstGeom prst="rect">
            <a:avLst/>
          </a:prstGeom>
        </p:spPr>
      </p:pic>
      <p:sp>
        <p:nvSpPr>
          <p:cNvPr id="14" name="Platshållare för text 5">
            <a:extLst>
              <a:ext uri="{FF2B5EF4-FFF2-40B4-BE49-F238E27FC236}">
                <a16:creationId xmlns:a16="http://schemas.microsoft.com/office/drawing/2014/main" id="{F6CD2443-20AE-4097-B0BB-B4EF3623D44A}"/>
              </a:ext>
            </a:extLst>
          </p:cNvPr>
          <p:cNvSpPr>
            <a:spLocks noGrp="1"/>
          </p:cNvSpPr>
          <p:nvPr>
            <p:ph type="body" sz="quarter" idx="17"/>
          </p:nvPr>
        </p:nvSpPr>
        <p:spPr>
          <a:xfrm>
            <a:off x="914400" y="3876675"/>
            <a:ext cx="10552113" cy="1244600"/>
          </a:xfrm>
        </p:spPr>
        <p:txBody>
          <a:bodyPr/>
          <a:lstStyle>
            <a:lvl1pPr marL="0" indent="0" algn="ctr">
              <a:buFontTx/>
              <a:buNone/>
              <a:defRPr sz="3200">
                <a:solidFill>
                  <a:schemeClr val="bg1"/>
                </a:solidFill>
              </a:defRPr>
            </a:lvl1pPr>
          </a:lstStyle>
          <a:p>
            <a:pPr lvl="0"/>
            <a:r>
              <a:rPr lang="sv-SE" smtClean="0"/>
              <a:t>Redigera format för bakgrundstext</a:t>
            </a:r>
          </a:p>
        </p:txBody>
      </p:sp>
      <p:sp>
        <p:nvSpPr>
          <p:cNvPr id="17" name="Platshållare för text 11">
            <a:extLst>
              <a:ext uri="{FF2B5EF4-FFF2-40B4-BE49-F238E27FC236}">
                <a16:creationId xmlns:a16="http://schemas.microsoft.com/office/drawing/2014/main" id="{0D4065F8-6E83-4246-A765-5FDDAE0E9D4D}"/>
              </a:ext>
            </a:extLst>
          </p:cNvPr>
          <p:cNvSpPr>
            <a:spLocks noGrp="1"/>
          </p:cNvSpPr>
          <p:nvPr>
            <p:ph type="body" sz="quarter" idx="13" hasCustomPrompt="1"/>
          </p:nvPr>
        </p:nvSpPr>
        <p:spPr>
          <a:xfrm>
            <a:off x="203720" y="6541208"/>
            <a:ext cx="1997128" cy="168900"/>
          </a:xfrm>
          <a:blipFill>
            <a:blip r:embed="rId3"/>
            <a:stretch>
              <a:fillRect/>
            </a:stretch>
          </a:blipFill>
          <a:ln>
            <a:solidFill>
              <a:srgbClr val="FFFFFF">
                <a:alpha val="0"/>
              </a:srgbClr>
            </a:solidFill>
          </a:ln>
        </p:spPr>
        <p:txBody>
          <a:bodyPr>
            <a:normAutofit/>
          </a:bodyPr>
          <a:lstStyle>
            <a:lvl1pPr marL="0" indent="0">
              <a:buFontTx/>
              <a:buNone/>
              <a:defRPr sz="100">
                <a:solidFill>
                  <a:schemeClr val="bg1"/>
                </a:solidFill>
              </a:defRPr>
            </a:lvl1pPr>
          </a:lstStyle>
          <a:p>
            <a:pPr lvl="0"/>
            <a:r>
              <a:rPr lang="sv-SE" dirty="0"/>
              <a:t>.</a:t>
            </a:r>
          </a:p>
        </p:txBody>
      </p:sp>
      <p:sp>
        <p:nvSpPr>
          <p:cNvPr id="19" name="Platshållare för text 10">
            <a:extLst>
              <a:ext uri="{FF2B5EF4-FFF2-40B4-BE49-F238E27FC236}">
                <a16:creationId xmlns:a16="http://schemas.microsoft.com/office/drawing/2014/main" id="{A3CA9AF5-CA6D-4931-9C72-BE338B776996}"/>
              </a:ext>
            </a:extLst>
          </p:cNvPr>
          <p:cNvSpPr>
            <a:spLocks noGrp="1"/>
          </p:cNvSpPr>
          <p:nvPr>
            <p:ph type="body" sz="quarter" idx="18" hasCustomPrompt="1"/>
          </p:nvPr>
        </p:nvSpPr>
        <p:spPr>
          <a:xfrm>
            <a:off x="0" y="6419013"/>
            <a:ext cx="1998428" cy="7200"/>
          </a:xfrm>
          <a:gradFill>
            <a:gsLst>
              <a:gs pos="0">
                <a:schemeClr val="bg1"/>
              </a:gs>
              <a:gs pos="100000">
                <a:schemeClr val="bg1">
                  <a:alpha val="0"/>
                </a:schemeClr>
              </a:gs>
            </a:gsLst>
            <a:lin ang="4800000" scaled="0"/>
          </a:gradFill>
          <a:ln>
            <a:solidFill>
              <a:srgbClr val="FFFFFF">
                <a:alpha val="0"/>
              </a:srgbClr>
            </a:solidFill>
          </a:ln>
        </p:spPr>
        <p:txBody>
          <a:bodyPr tIns="0" rIns="0" bIns="0"/>
          <a:lstStyle>
            <a:lvl1pPr marL="0" indent="0">
              <a:lnSpc>
                <a:spcPct val="100000"/>
              </a:lnSpc>
              <a:spcBef>
                <a:spcPts val="0"/>
              </a:spcBef>
              <a:buFontTx/>
              <a:buNone/>
              <a:defRPr sz="100">
                <a:solidFill>
                  <a:schemeClr val="bg1"/>
                </a:solidFill>
              </a:defRPr>
            </a:lvl1pPr>
          </a:lstStyle>
          <a:p>
            <a:pPr lvl="0"/>
            <a:r>
              <a:rPr lang="sv-SE" dirty="0"/>
              <a:t>.</a:t>
            </a:r>
          </a:p>
        </p:txBody>
      </p:sp>
    </p:spTree>
    <p:extLst>
      <p:ext uri="{BB962C8B-B14F-4D97-AF65-F5344CB8AC3E}">
        <p14:creationId xmlns:p14="http://schemas.microsoft.com/office/powerpoint/2010/main" val="2765137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Rubrik och innehåll (transp. ovan)">
    <p:spTree>
      <p:nvGrpSpPr>
        <p:cNvPr id="1" name=""/>
        <p:cNvGrpSpPr/>
        <p:nvPr/>
      </p:nvGrpSpPr>
      <p:grpSpPr>
        <a:xfrm>
          <a:off x="0" y="0"/>
          <a:ext cx="0" cy="0"/>
          <a:chOff x="0" y="0"/>
          <a:chExt cx="0" cy="0"/>
        </a:xfrm>
      </p:grpSpPr>
      <p:sp>
        <p:nvSpPr>
          <p:cNvPr id="7" name="Platshållare för text 6">
            <a:extLst>
              <a:ext uri="{FF2B5EF4-FFF2-40B4-BE49-F238E27FC236}">
                <a16:creationId xmlns:a16="http://schemas.microsoft.com/office/drawing/2014/main" id="{3ADAB7EC-6BB0-4E40-8A4D-5F2E4CEB3303}"/>
              </a:ext>
            </a:extLst>
          </p:cNvPr>
          <p:cNvSpPr>
            <a:spLocks noGrp="1"/>
          </p:cNvSpPr>
          <p:nvPr>
            <p:ph type="body" sz="quarter" idx="16" hasCustomPrompt="1"/>
          </p:nvPr>
        </p:nvSpPr>
        <p:spPr>
          <a:xfrm>
            <a:off x="0" y="0"/>
            <a:ext cx="12192000" cy="5800725"/>
          </a:xfrm>
          <a:gradFill>
            <a:gsLst>
              <a:gs pos="47000">
                <a:schemeClr val="bg1">
                  <a:alpha val="99000"/>
                </a:schemeClr>
              </a:gs>
              <a:gs pos="100000">
                <a:schemeClr val="bg1">
                  <a:alpha val="0"/>
                </a:schemeClr>
              </a:gs>
            </a:gsLst>
            <a:lin ang="5400000" scaled="0"/>
          </a:gradFill>
          <a:ln>
            <a:solidFill>
              <a:srgbClr val="FFFFFF">
                <a:alpha val="0"/>
              </a:srgbClr>
            </a:solidFill>
          </a:ln>
        </p:spPr>
        <p:txBody>
          <a:bodyPr/>
          <a:lstStyle>
            <a:lvl1pPr marL="0" indent="0">
              <a:buFontTx/>
              <a:buNone/>
              <a:defRPr sz="100"/>
            </a:lvl1pPr>
          </a:lstStyle>
          <a:p>
            <a:pPr lvl="0"/>
            <a:r>
              <a:rPr lang="sv-SE" dirty="0"/>
              <a:t>.</a:t>
            </a:r>
          </a:p>
        </p:txBody>
      </p:sp>
      <p:sp>
        <p:nvSpPr>
          <p:cNvPr id="9" name="Platshållare för bild 7">
            <a:extLst>
              <a:ext uri="{FF2B5EF4-FFF2-40B4-BE49-F238E27FC236}">
                <a16:creationId xmlns:a16="http://schemas.microsoft.com/office/drawing/2014/main" id="{212E4775-DF26-4D68-A1A4-55771070A57F}"/>
              </a:ext>
            </a:extLst>
          </p:cNvPr>
          <p:cNvSpPr>
            <a:spLocks noGrp="1"/>
          </p:cNvSpPr>
          <p:nvPr>
            <p:ph type="pic" sz="quarter" idx="11"/>
          </p:nvPr>
        </p:nvSpPr>
        <p:spPr>
          <a:xfrm>
            <a:off x="0" y="0"/>
            <a:ext cx="12192000" cy="6858000"/>
          </a:xfrm>
          <a:noFill/>
        </p:spPr>
        <p:txBody>
          <a:bodyPr tIns="2844000"/>
          <a:lstStyle>
            <a:lvl1pPr marL="0" indent="0" algn="ctr">
              <a:buFontTx/>
              <a:buNone/>
              <a:defRPr sz="1800"/>
            </a:lvl1pPr>
          </a:lstStyle>
          <a:p>
            <a:r>
              <a:rPr lang="sv-SE" smtClean="0"/>
              <a:t>Klicka på ikonen för att lägga till en bild</a:t>
            </a:r>
            <a:endParaRPr lang="sv-SE" dirty="0"/>
          </a:p>
        </p:txBody>
      </p:sp>
      <p:sp>
        <p:nvSpPr>
          <p:cNvPr id="2" name="Rubrik 1">
            <a:extLst>
              <a:ext uri="{FF2B5EF4-FFF2-40B4-BE49-F238E27FC236}">
                <a16:creationId xmlns:a16="http://schemas.microsoft.com/office/drawing/2014/main" id="{345BA643-EC25-44BE-91FE-6DCD30C51E40}"/>
              </a:ext>
            </a:extLst>
          </p:cNvPr>
          <p:cNvSpPr>
            <a:spLocks noGrp="1"/>
          </p:cNvSpPr>
          <p:nvPr>
            <p:ph type="title"/>
          </p:nvPr>
        </p:nvSpPr>
        <p:spPr/>
        <p:txBody>
          <a:bodyPr/>
          <a:lstStyle/>
          <a:p>
            <a:r>
              <a:rPr lang="sv-SE" smtClean="0"/>
              <a:t>Klicka här för att ändra format</a:t>
            </a:r>
            <a:endParaRPr lang="sv-SE"/>
          </a:p>
        </p:txBody>
      </p:sp>
      <p:sp>
        <p:nvSpPr>
          <p:cNvPr id="10" name="textruta 9">
            <a:extLst>
              <a:ext uri="{FF2B5EF4-FFF2-40B4-BE49-F238E27FC236}">
                <a16:creationId xmlns:a16="http://schemas.microsoft.com/office/drawing/2014/main" id="{0E911845-D3E3-4758-AB5E-23FF2309C2F9}"/>
              </a:ext>
            </a:extLst>
          </p:cNvPr>
          <p:cNvSpPr txBox="1"/>
          <p:nvPr userDrawn="1"/>
        </p:nvSpPr>
        <p:spPr>
          <a:xfrm>
            <a:off x="-1741750" y="2152650"/>
            <a:ext cx="1601785" cy="1569660"/>
          </a:xfrm>
          <a:prstGeom prst="rect">
            <a:avLst/>
          </a:prstGeom>
          <a:noFill/>
        </p:spPr>
        <p:txBody>
          <a:bodyPr wrap="none" rtlCol="0">
            <a:spAutoFit/>
          </a:bodyPr>
          <a:lstStyle/>
          <a:p>
            <a:pPr algn="r"/>
            <a:r>
              <a:rPr lang="sv-SE" sz="1200" dirty="0"/>
              <a:t>Att infoga bild:</a:t>
            </a:r>
          </a:p>
          <a:p>
            <a:pPr algn="r"/>
            <a:r>
              <a:rPr lang="sv-SE" sz="1200" dirty="0"/>
              <a:t>Klicka på bildikonen</a:t>
            </a:r>
          </a:p>
          <a:p>
            <a:pPr algn="r"/>
            <a:endParaRPr lang="sv-SE" sz="1200" dirty="0"/>
          </a:p>
          <a:p>
            <a:pPr algn="r"/>
            <a:endParaRPr lang="sv-SE" sz="1200" dirty="0"/>
          </a:p>
          <a:p>
            <a:pPr algn="r"/>
            <a:endParaRPr lang="sv-SE" sz="1200" dirty="0"/>
          </a:p>
          <a:p>
            <a:pPr algn="r"/>
            <a:r>
              <a:rPr lang="sv-SE" sz="1200" dirty="0"/>
              <a:t>och infoga en bild,</a:t>
            </a:r>
            <a:br>
              <a:rPr lang="sv-SE" sz="1200" dirty="0"/>
            </a:br>
            <a:r>
              <a:rPr lang="sv-SE" sz="1200" dirty="0"/>
              <a:t>markera bilden och </a:t>
            </a:r>
            <a:br>
              <a:rPr lang="sv-SE" sz="1200" dirty="0"/>
            </a:br>
            <a:r>
              <a:rPr lang="sv-SE" sz="1200" dirty="0"/>
              <a:t>placera den längst bak</a:t>
            </a:r>
          </a:p>
        </p:txBody>
      </p:sp>
      <p:pic>
        <p:nvPicPr>
          <p:cNvPr id="14" name="Bildobjekt 13">
            <a:extLst>
              <a:ext uri="{FF2B5EF4-FFF2-40B4-BE49-F238E27FC236}">
                <a16:creationId xmlns:a16="http://schemas.microsoft.com/office/drawing/2014/main" id="{A046FEE9-CC0D-4492-BDC1-6E56188C9EF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1025" y="2638425"/>
            <a:ext cx="323850" cy="323850"/>
          </a:xfrm>
          <a:prstGeom prst="rect">
            <a:avLst/>
          </a:prstGeom>
        </p:spPr>
      </p:pic>
      <p:sp>
        <p:nvSpPr>
          <p:cNvPr id="33" name="Platshållare för text 4">
            <a:extLst>
              <a:ext uri="{FF2B5EF4-FFF2-40B4-BE49-F238E27FC236}">
                <a16:creationId xmlns:a16="http://schemas.microsoft.com/office/drawing/2014/main" id="{A5859DCC-FF04-4F41-B840-39C624599A65}"/>
              </a:ext>
            </a:extLst>
          </p:cNvPr>
          <p:cNvSpPr>
            <a:spLocks noGrp="1"/>
          </p:cNvSpPr>
          <p:nvPr>
            <p:ph type="body" sz="quarter" idx="15"/>
          </p:nvPr>
        </p:nvSpPr>
        <p:spPr>
          <a:xfrm>
            <a:off x="723900" y="1419226"/>
            <a:ext cx="10706100" cy="1409700"/>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1" name="Platshållare för text 11">
            <a:extLst>
              <a:ext uri="{FF2B5EF4-FFF2-40B4-BE49-F238E27FC236}">
                <a16:creationId xmlns:a16="http://schemas.microsoft.com/office/drawing/2014/main" id="{7D6A5D65-3CC7-4350-B3B6-414262F5D308}"/>
              </a:ext>
            </a:extLst>
          </p:cNvPr>
          <p:cNvSpPr>
            <a:spLocks noGrp="1"/>
          </p:cNvSpPr>
          <p:nvPr>
            <p:ph type="body" sz="quarter" idx="19" hasCustomPrompt="1"/>
          </p:nvPr>
        </p:nvSpPr>
        <p:spPr>
          <a:xfrm>
            <a:off x="726172" y="457266"/>
            <a:ext cx="72699" cy="646405"/>
          </a:xfrm>
          <a:solidFill>
            <a:schemeClr val="accent1"/>
          </a:solidFill>
          <a:ln>
            <a:solidFill>
              <a:srgbClr val="E6460A">
                <a:alpha val="0"/>
              </a:srgbClr>
            </a:solidFill>
          </a:ln>
        </p:spPr>
        <p:txBody>
          <a:bodyPr/>
          <a:lstStyle>
            <a:lvl1pPr marL="0" indent="0">
              <a:buFontTx/>
              <a:buNone/>
              <a:defRPr sz="100">
                <a:solidFill>
                  <a:schemeClr val="accent1"/>
                </a:solidFill>
              </a:defRPr>
            </a:lvl1pPr>
          </a:lstStyle>
          <a:p>
            <a:pPr lvl="0"/>
            <a:r>
              <a:rPr lang="sv-SE" dirty="0"/>
              <a:t>.</a:t>
            </a:r>
          </a:p>
        </p:txBody>
      </p:sp>
      <p:sp>
        <p:nvSpPr>
          <p:cNvPr id="12" name="Platshållare för text 11">
            <a:extLst>
              <a:ext uri="{FF2B5EF4-FFF2-40B4-BE49-F238E27FC236}">
                <a16:creationId xmlns:a16="http://schemas.microsoft.com/office/drawing/2014/main" id="{0AB79D24-0139-466A-AC82-038020B60FA0}"/>
              </a:ext>
            </a:extLst>
          </p:cNvPr>
          <p:cNvSpPr>
            <a:spLocks noGrp="1"/>
          </p:cNvSpPr>
          <p:nvPr>
            <p:ph type="body" sz="quarter" idx="13" hasCustomPrompt="1"/>
          </p:nvPr>
        </p:nvSpPr>
        <p:spPr>
          <a:xfrm>
            <a:off x="203720" y="6541208"/>
            <a:ext cx="1997128" cy="168900"/>
          </a:xfrm>
          <a:blipFill>
            <a:blip r:embed="rId3"/>
            <a:stretch>
              <a:fillRect/>
            </a:stretch>
          </a:blipFill>
          <a:ln>
            <a:solidFill>
              <a:srgbClr val="FFFFFF">
                <a:alpha val="0"/>
              </a:srgbClr>
            </a:solidFill>
          </a:ln>
        </p:spPr>
        <p:txBody>
          <a:bodyPr>
            <a:normAutofit/>
          </a:bodyPr>
          <a:lstStyle>
            <a:lvl1pPr marL="0" indent="0">
              <a:buFontTx/>
              <a:buNone/>
              <a:defRPr sz="100">
                <a:solidFill>
                  <a:schemeClr val="bg1"/>
                </a:solidFill>
              </a:defRPr>
            </a:lvl1pPr>
          </a:lstStyle>
          <a:p>
            <a:pPr lvl="0"/>
            <a:r>
              <a:rPr lang="sv-SE" dirty="0"/>
              <a:t>.</a:t>
            </a:r>
          </a:p>
        </p:txBody>
      </p:sp>
      <p:sp>
        <p:nvSpPr>
          <p:cNvPr id="13" name="Platshållare för text 10">
            <a:extLst>
              <a:ext uri="{FF2B5EF4-FFF2-40B4-BE49-F238E27FC236}">
                <a16:creationId xmlns:a16="http://schemas.microsoft.com/office/drawing/2014/main" id="{7D8C880F-D92A-41E4-A60A-4A58B63BE255}"/>
              </a:ext>
            </a:extLst>
          </p:cNvPr>
          <p:cNvSpPr>
            <a:spLocks noGrp="1"/>
          </p:cNvSpPr>
          <p:nvPr>
            <p:ph type="body" sz="quarter" idx="18" hasCustomPrompt="1"/>
          </p:nvPr>
        </p:nvSpPr>
        <p:spPr>
          <a:xfrm>
            <a:off x="0" y="6419013"/>
            <a:ext cx="1998428" cy="7200"/>
          </a:xfrm>
          <a:gradFill>
            <a:gsLst>
              <a:gs pos="0">
                <a:schemeClr val="bg1"/>
              </a:gs>
              <a:gs pos="100000">
                <a:schemeClr val="bg1">
                  <a:alpha val="0"/>
                </a:schemeClr>
              </a:gs>
            </a:gsLst>
            <a:lin ang="4800000" scaled="0"/>
          </a:gradFill>
          <a:ln>
            <a:solidFill>
              <a:srgbClr val="FFFFFF">
                <a:alpha val="0"/>
              </a:srgbClr>
            </a:solidFill>
          </a:ln>
        </p:spPr>
        <p:txBody>
          <a:bodyPr tIns="0" rIns="0" bIns="0"/>
          <a:lstStyle>
            <a:lvl1pPr marL="0" indent="0">
              <a:lnSpc>
                <a:spcPct val="100000"/>
              </a:lnSpc>
              <a:spcBef>
                <a:spcPts val="0"/>
              </a:spcBef>
              <a:buFontTx/>
              <a:buNone/>
              <a:defRPr sz="100">
                <a:solidFill>
                  <a:schemeClr val="bg1"/>
                </a:solidFill>
              </a:defRPr>
            </a:lvl1pPr>
          </a:lstStyle>
          <a:p>
            <a:pPr lvl="0"/>
            <a:r>
              <a:rPr lang="sv-SE" dirty="0"/>
              <a:t>.</a:t>
            </a:r>
          </a:p>
        </p:txBody>
      </p:sp>
    </p:spTree>
    <p:extLst>
      <p:ext uri="{BB962C8B-B14F-4D97-AF65-F5344CB8AC3E}">
        <p14:creationId xmlns:p14="http://schemas.microsoft.com/office/powerpoint/2010/main" val="4097422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Citattecken">
    <p:spTree>
      <p:nvGrpSpPr>
        <p:cNvPr id="1" name=""/>
        <p:cNvGrpSpPr/>
        <p:nvPr/>
      </p:nvGrpSpPr>
      <p:grpSpPr>
        <a:xfrm>
          <a:off x="0" y="0"/>
          <a:ext cx="0" cy="0"/>
          <a:chOff x="0" y="0"/>
          <a:chExt cx="0" cy="0"/>
        </a:xfrm>
      </p:grpSpPr>
      <p:sp>
        <p:nvSpPr>
          <p:cNvPr id="20" name="Rektangel 19">
            <a:extLst>
              <a:ext uri="{FF2B5EF4-FFF2-40B4-BE49-F238E27FC236}">
                <a16:creationId xmlns:a16="http://schemas.microsoft.com/office/drawing/2014/main" id="{809CA5DC-6879-4B72-83C4-C91CFD230838}"/>
              </a:ext>
            </a:extLst>
          </p:cNvPr>
          <p:cNvSpPr/>
          <p:nvPr userDrawn="1"/>
        </p:nvSpPr>
        <p:spPr>
          <a:xfrm>
            <a:off x="1059680" y="1669143"/>
            <a:ext cx="1081314" cy="8345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Rektangel 10">
            <a:extLst>
              <a:ext uri="{FF2B5EF4-FFF2-40B4-BE49-F238E27FC236}">
                <a16:creationId xmlns:a16="http://schemas.microsoft.com/office/drawing/2014/main" id="{1FCC2EE9-56E1-427D-AC1F-3D4FDC272391}"/>
              </a:ext>
            </a:extLst>
          </p:cNvPr>
          <p:cNvSpPr/>
          <p:nvPr userDrawn="1"/>
        </p:nvSpPr>
        <p:spPr>
          <a:xfrm>
            <a:off x="899256" y="415409"/>
            <a:ext cx="7180812" cy="1046440"/>
          </a:xfrm>
          <a:prstGeom prst="rect">
            <a:avLst/>
          </a:prstGeom>
        </p:spPr>
        <p:txBody>
          <a:bodyPr wrap="none">
            <a:spAutoFit/>
          </a:bodyPr>
          <a:lstStyle/>
          <a:p>
            <a:r>
              <a:rPr lang="sv-SE" sz="4400" dirty="0"/>
              <a:t>Citat</a:t>
            </a:r>
            <a:br>
              <a:rPr lang="sv-SE" sz="4400" dirty="0"/>
            </a:br>
            <a:r>
              <a:rPr lang="sv-SE" sz="1800" dirty="0"/>
              <a:t>Vill</a:t>
            </a:r>
            <a:r>
              <a:rPr lang="sv-SE" sz="1800" baseline="0" dirty="0"/>
              <a:t> du använda citattecknet i din presentation markera och kopiera nedan</a:t>
            </a:r>
            <a:endParaRPr lang="sv-SE" sz="1800" dirty="0"/>
          </a:p>
        </p:txBody>
      </p:sp>
      <p:sp>
        <p:nvSpPr>
          <p:cNvPr id="15" name="Freeform 5">
            <a:extLst>
              <a:ext uri="{FF2B5EF4-FFF2-40B4-BE49-F238E27FC236}">
                <a16:creationId xmlns:a16="http://schemas.microsoft.com/office/drawing/2014/main" id="{234C2FE9-A12A-4A14-9608-B598C59DB57A}"/>
              </a:ext>
            </a:extLst>
          </p:cNvPr>
          <p:cNvSpPr>
            <a:spLocks noEditPoints="1"/>
          </p:cNvSpPr>
          <p:nvPr userDrawn="1"/>
        </p:nvSpPr>
        <p:spPr bwMode="auto">
          <a:xfrm>
            <a:off x="7283946" y="3490913"/>
            <a:ext cx="2749844" cy="2262187"/>
          </a:xfrm>
          <a:custGeom>
            <a:avLst/>
            <a:gdLst>
              <a:gd name="T0" fmla="*/ 25 w 1803"/>
              <a:gd name="T1" fmla="*/ 1484 h 1484"/>
              <a:gd name="T2" fmla="*/ 0 w 1803"/>
              <a:gd name="T3" fmla="*/ 1424 h 1484"/>
              <a:gd name="T4" fmla="*/ 291 w 1803"/>
              <a:gd name="T5" fmla="*/ 1263 h 1484"/>
              <a:gd name="T6" fmla="*/ 475 w 1803"/>
              <a:gd name="T7" fmla="*/ 1046 h 1484"/>
              <a:gd name="T8" fmla="*/ 610 w 1803"/>
              <a:gd name="T9" fmla="*/ 650 h 1484"/>
              <a:gd name="T10" fmla="*/ 477 w 1803"/>
              <a:gd name="T11" fmla="*/ 675 h 1484"/>
              <a:gd name="T12" fmla="*/ 223 w 1803"/>
              <a:gd name="T13" fmla="*/ 583 h 1484"/>
              <a:gd name="T14" fmla="*/ 124 w 1803"/>
              <a:gd name="T15" fmla="*/ 345 h 1484"/>
              <a:gd name="T16" fmla="*/ 223 w 1803"/>
              <a:gd name="T17" fmla="*/ 102 h 1484"/>
              <a:gd name="T18" fmla="*/ 460 w 1803"/>
              <a:gd name="T19" fmla="*/ 0 h 1484"/>
              <a:gd name="T20" fmla="*/ 735 w 1803"/>
              <a:gd name="T21" fmla="*/ 135 h 1484"/>
              <a:gd name="T22" fmla="*/ 839 w 1803"/>
              <a:gd name="T23" fmla="*/ 494 h 1484"/>
              <a:gd name="T24" fmla="*/ 733 w 1803"/>
              <a:gd name="T25" fmla="*/ 931 h 1484"/>
              <a:gd name="T26" fmla="*/ 452 w 1803"/>
              <a:gd name="T27" fmla="*/ 1286 h 1484"/>
              <a:gd name="T28" fmla="*/ 25 w 1803"/>
              <a:gd name="T29" fmla="*/ 1484 h 1484"/>
              <a:gd name="T30" fmla="*/ 989 w 1803"/>
              <a:gd name="T31" fmla="*/ 1484 h 1484"/>
              <a:gd name="T32" fmla="*/ 964 w 1803"/>
              <a:gd name="T33" fmla="*/ 1424 h 1484"/>
              <a:gd name="T34" fmla="*/ 1256 w 1803"/>
              <a:gd name="T35" fmla="*/ 1263 h 1484"/>
              <a:gd name="T36" fmla="*/ 1441 w 1803"/>
              <a:gd name="T37" fmla="*/ 1046 h 1484"/>
              <a:gd name="T38" fmla="*/ 1577 w 1803"/>
              <a:gd name="T39" fmla="*/ 650 h 1484"/>
              <a:gd name="T40" fmla="*/ 1441 w 1803"/>
              <a:gd name="T41" fmla="*/ 675 h 1484"/>
              <a:gd name="T42" fmla="*/ 1188 w 1803"/>
              <a:gd name="T43" fmla="*/ 583 h 1484"/>
              <a:gd name="T44" fmla="*/ 1091 w 1803"/>
              <a:gd name="T45" fmla="*/ 345 h 1484"/>
              <a:gd name="T46" fmla="*/ 1188 w 1803"/>
              <a:gd name="T47" fmla="*/ 102 h 1484"/>
              <a:gd name="T48" fmla="*/ 1424 w 1803"/>
              <a:gd name="T49" fmla="*/ 0 h 1484"/>
              <a:gd name="T50" fmla="*/ 1698 w 1803"/>
              <a:gd name="T51" fmla="*/ 135 h 1484"/>
              <a:gd name="T52" fmla="*/ 1803 w 1803"/>
              <a:gd name="T53" fmla="*/ 494 h 1484"/>
              <a:gd name="T54" fmla="*/ 1697 w 1803"/>
              <a:gd name="T55" fmla="*/ 931 h 1484"/>
              <a:gd name="T56" fmla="*/ 1416 w 1803"/>
              <a:gd name="T57" fmla="*/ 1286 h 1484"/>
              <a:gd name="T58" fmla="*/ 989 w 1803"/>
              <a:gd name="T59" fmla="*/ 148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03" h="1484">
                <a:moveTo>
                  <a:pt x="25" y="1484"/>
                </a:moveTo>
                <a:cubicBezTo>
                  <a:pt x="0" y="1424"/>
                  <a:pt x="0" y="1424"/>
                  <a:pt x="0" y="1424"/>
                </a:cubicBezTo>
                <a:cubicBezTo>
                  <a:pt x="122" y="1373"/>
                  <a:pt x="219" y="1320"/>
                  <a:pt x="291" y="1263"/>
                </a:cubicBezTo>
                <a:cubicBezTo>
                  <a:pt x="362" y="1207"/>
                  <a:pt x="424" y="1134"/>
                  <a:pt x="475" y="1046"/>
                </a:cubicBezTo>
                <a:cubicBezTo>
                  <a:pt x="554" y="910"/>
                  <a:pt x="599" y="778"/>
                  <a:pt x="610" y="650"/>
                </a:cubicBezTo>
                <a:cubicBezTo>
                  <a:pt x="559" y="667"/>
                  <a:pt x="515" y="675"/>
                  <a:pt x="477" y="675"/>
                </a:cubicBezTo>
                <a:cubicBezTo>
                  <a:pt x="374" y="675"/>
                  <a:pt x="289" y="645"/>
                  <a:pt x="223" y="583"/>
                </a:cubicBezTo>
                <a:cubicBezTo>
                  <a:pt x="157" y="522"/>
                  <a:pt x="124" y="443"/>
                  <a:pt x="124" y="345"/>
                </a:cubicBezTo>
                <a:cubicBezTo>
                  <a:pt x="124" y="250"/>
                  <a:pt x="157" y="169"/>
                  <a:pt x="223" y="102"/>
                </a:cubicBezTo>
                <a:cubicBezTo>
                  <a:pt x="289" y="34"/>
                  <a:pt x="368" y="0"/>
                  <a:pt x="460" y="0"/>
                </a:cubicBezTo>
                <a:cubicBezTo>
                  <a:pt x="573" y="0"/>
                  <a:pt x="665" y="45"/>
                  <a:pt x="735" y="135"/>
                </a:cubicBezTo>
                <a:cubicBezTo>
                  <a:pt x="804" y="226"/>
                  <a:pt x="839" y="346"/>
                  <a:pt x="839" y="494"/>
                </a:cubicBezTo>
                <a:cubicBezTo>
                  <a:pt x="839" y="641"/>
                  <a:pt x="804" y="787"/>
                  <a:pt x="733" y="931"/>
                </a:cubicBezTo>
                <a:cubicBezTo>
                  <a:pt x="663" y="1075"/>
                  <a:pt x="569" y="1193"/>
                  <a:pt x="452" y="1286"/>
                </a:cubicBezTo>
                <a:cubicBezTo>
                  <a:pt x="329" y="1384"/>
                  <a:pt x="187" y="1450"/>
                  <a:pt x="25" y="1484"/>
                </a:cubicBezTo>
                <a:close/>
                <a:moveTo>
                  <a:pt x="989" y="1484"/>
                </a:moveTo>
                <a:cubicBezTo>
                  <a:pt x="964" y="1424"/>
                  <a:pt x="964" y="1424"/>
                  <a:pt x="964" y="1424"/>
                </a:cubicBezTo>
                <a:cubicBezTo>
                  <a:pt x="1088" y="1373"/>
                  <a:pt x="1185" y="1320"/>
                  <a:pt x="1256" y="1263"/>
                </a:cubicBezTo>
                <a:cubicBezTo>
                  <a:pt x="1327" y="1207"/>
                  <a:pt x="1388" y="1134"/>
                  <a:pt x="1441" y="1046"/>
                </a:cubicBezTo>
                <a:cubicBezTo>
                  <a:pt x="1518" y="910"/>
                  <a:pt x="1564" y="778"/>
                  <a:pt x="1577" y="650"/>
                </a:cubicBezTo>
                <a:cubicBezTo>
                  <a:pt x="1524" y="667"/>
                  <a:pt x="1479" y="675"/>
                  <a:pt x="1441" y="675"/>
                </a:cubicBezTo>
                <a:cubicBezTo>
                  <a:pt x="1338" y="675"/>
                  <a:pt x="1253" y="645"/>
                  <a:pt x="1188" y="583"/>
                </a:cubicBezTo>
                <a:cubicBezTo>
                  <a:pt x="1123" y="522"/>
                  <a:pt x="1091" y="443"/>
                  <a:pt x="1091" y="345"/>
                </a:cubicBezTo>
                <a:cubicBezTo>
                  <a:pt x="1091" y="250"/>
                  <a:pt x="1123" y="169"/>
                  <a:pt x="1188" y="102"/>
                </a:cubicBezTo>
                <a:cubicBezTo>
                  <a:pt x="1253" y="34"/>
                  <a:pt x="1332" y="0"/>
                  <a:pt x="1424" y="0"/>
                </a:cubicBezTo>
                <a:cubicBezTo>
                  <a:pt x="1537" y="0"/>
                  <a:pt x="1629" y="45"/>
                  <a:pt x="1698" y="135"/>
                </a:cubicBezTo>
                <a:cubicBezTo>
                  <a:pt x="1768" y="226"/>
                  <a:pt x="1803" y="346"/>
                  <a:pt x="1803" y="494"/>
                </a:cubicBezTo>
                <a:cubicBezTo>
                  <a:pt x="1803" y="641"/>
                  <a:pt x="1768" y="787"/>
                  <a:pt x="1697" y="931"/>
                </a:cubicBezTo>
                <a:cubicBezTo>
                  <a:pt x="1626" y="1075"/>
                  <a:pt x="1533" y="1193"/>
                  <a:pt x="1416" y="1286"/>
                </a:cubicBezTo>
                <a:cubicBezTo>
                  <a:pt x="1293" y="1384"/>
                  <a:pt x="1151" y="1450"/>
                  <a:pt x="989" y="148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a:p>
        </p:txBody>
      </p:sp>
      <p:sp>
        <p:nvSpPr>
          <p:cNvPr id="17" name="Platshållare för text 16">
            <a:extLst>
              <a:ext uri="{FF2B5EF4-FFF2-40B4-BE49-F238E27FC236}">
                <a16:creationId xmlns:a16="http://schemas.microsoft.com/office/drawing/2014/main" id="{E7A4B1B7-EDB3-483F-BF47-38ADD1253407}"/>
              </a:ext>
            </a:extLst>
          </p:cNvPr>
          <p:cNvSpPr>
            <a:spLocks noGrp="1"/>
          </p:cNvSpPr>
          <p:nvPr>
            <p:ph type="body" sz="quarter" idx="10" hasCustomPrompt="1"/>
          </p:nvPr>
        </p:nvSpPr>
        <p:spPr>
          <a:xfrm>
            <a:off x="1242923" y="2705100"/>
            <a:ext cx="644400" cy="529200"/>
          </a:xfrm>
          <a:blipFill>
            <a:blip r:embed="rId2"/>
            <a:stretch>
              <a:fillRect/>
            </a:stretch>
          </a:blipFill>
          <a:ln>
            <a:solidFill>
              <a:srgbClr val="FFFFFF">
                <a:alpha val="0"/>
              </a:srgbClr>
            </a:solidFill>
          </a:ln>
        </p:spPr>
        <p:txBody>
          <a:bodyPr>
            <a:normAutofit/>
          </a:bodyPr>
          <a:lstStyle>
            <a:lvl1pPr marL="0" indent="0">
              <a:buFontTx/>
              <a:buNone/>
              <a:defRPr sz="100">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v-SE" dirty="0"/>
              <a:t>.</a:t>
            </a:r>
          </a:p>
        </p:txBody>
      </p:sp>
      <p:sp>
        <p:nvSpPr>
          <p:cNvPr id="18" name="Platshållare för text 16">
            <a:extLst>
              <a:ext uri="{FF2B5EF4-FFF2-40B4-BE49-F238E27FC236}">
                <a16:creationId xmlns:a16="http://schemas.microsoft.com/office/drawing/2014/main" id="{8934362F-3176-4942-B766-4C79BD64B16A}"/>
              </a:ext>
            </a:extLst>
          </p:cNvPr>
          <p:cNvSpPr>
            <a:spLocks noGrp="1"/>
          </p:cNvSpPr>
          <p:nvPr>
            <p:ph type="body" sz="quarter" idx="11" hasCustomPrompt="1"/>
          </p:nvPr>
        </p:nvSpPr>
        <p:spPr>
          <a:xfrm>
            <a:off x="1242923" y="3501008"/>
            <a:ext cx="644400" cy="529200"/>
          </a:xfrm>
          <a:blipFill>
            <a:blip r:embed="rId3"/>
            <a:stretch>
              <a:fillRect/>
            </a:stretch>
          </a:blipFill>
          <a:ln>
            <a:solidFill>
              <a:srgbClr val="FFFFFF">
                <a:alpha val="0"/>
              </a:srgbClr>
            </a:solidFill>
          </a:ln>
        </p:spPr>
        <p:txBody>
          <a:bodyPr>
            <a:normAutofit/>
          </a:bodyPr>
          <a:lstStyle>
            <a:lvl1pPr marL="0" indent="0">
              <a:buFontTx/>
              <a:buNone/>
              <a:defRPr sz="100">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v-SE" dirty="0"/>
              <a:t>.</a:t>
            </a:r>
          </a:p>
        </p:txBody>
      </p:sp>
      <p:sp>
        <p:nvSpPr>
          <p:cNvPr id="19" name="Platshållare för text 16">
            <a:extLst>
              <a:ext uri="{FF2B5EF4-FFF2-40B4-BE49-F238E27FC236}">
                <a16:creationId xmlns:a16="http://schemas.microsoft.com/office/drawing/2014/main" id="{7167B3E9-7D6C-4D7B-8D5F-9E40E2DB2A3B}"/>
              </a:ext>
            </a:extLst>
          </p:cNvPr>
          <p:cNvSpPr>
            <a:spLocks noGrp="1"/>
          </p:cNvSpPr>
          <p:nvPr>
            <p:ph type="body" sz="quarter" idx="12" hasCustomPrompt="1"/>
          </p:nvPr>
        </p:nvSpPr>
        <p:spPr>
          <a:xfrm>
            <a:off x="1242923" y="1844824"/>
            <a:ext cx="644400" cy="529200"/>
          </a:xfrm>
          <a:blipFill>
            <a:blip r:embed="rId4"/>
            <a:stretch>
              <a:fillRect/>
            </a:stretch>
          </a:blipFill>
          <a:ln>
            <a:solidFill>
              <a:srgbClr val="FFFFFF">
                <a:alpha val="0"/>
              </a:srgbClr>
            </a:solidFill>
          </a:ln>
        </p:spPr>
        <p:txBody>
          <a:bodyPr>
            <a:normAutofit/>
          </a:bodyPr>
          <a:lstStyle>
            <a:lvl1pPr marL="0" indent="0">
              <a:buFontTx/>
              <a:buNone/>
              <a:defRPr sz="100">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v-SE" dirty="0"/>
              <a:t>.</a:t>
            </a:r>
          </a:p>
        </p:txBody>
      </p:sp>
    </p:spTree>
    <p:extLst>
      <p:ext uri="{BB962C8B-B14F-4D97-AF65-F5344CB8AC3E}">
        <p14:creationId xmlns:p14="http://schemas.microsoft.com/office/powerpoint/2010/main" val="3976955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smtClean="0"/>
              <a:t>Klicka här för att ändra format</a:t>
            </a:r>
            <a:endParaRPr lang="sv-SE"/>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smtClean="0"/>
              <a:t>Redigera format för bakgrundstext</a:t>
            </a:r>
          </a:p>
        </p:txBody>
      </p:sp>
      <p:sp>
        <p:nvSpPr>
          <p:cNvPr id="4" name="Platshållare för datum 3"/>
          <p:cNvSpPr>
            <a:spLocks noGrp="1"/>
          </p:cNvSpPr>
          <p:nvPr>
            <p:ph type="dt" sz="half" idx="10"/>
          </p:nvPr>
        </p:nvSpPr>
        <p:spPr/>
        <p:txBody>
          <a:bodyPr/>
          <a:lstStyle/>
          <a:p>
            <a:fld id="{2B5A74A1-3946-492E-AB46-B4027D17DCAB}" type="datetimeFigureOut">
              <a:rPr lang="sv-SE" smtClean="0"/>
              <a:t>2020-09-08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C3E9BBD5-5945-4128-ACDB-2E206B2117A1}" type="slidenum">
              <a:rPr lang="sv-SE" smtClean="0"/>
              <a:t>‹#›</a:t>
            </a:fld>
            <a:endParaRPr lang="sv-SE"/>
          </a:p>
        </p:txBody>
      </p:sp>
    </p:spTree>
    <p:extLst>
      <p:ext uri="{BB962C8B-B14F-4D97-AF65-F5344CB8AC3E}">
        <p14:creationId xmlns:p14="http://schemas.microsoft.com/office/powerpoint/2010/main" val="35520015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838200" y="1825625"/>
            <a:ext cx="5181600" cy="4351338"/>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6172200" y="1825625"/>
            <a:ext cx="5181600" cy="4351338"/>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2B5A74A1-3946-492E-AB46-B4027D17DCAB}" type="datetimeFigureOut">
              <a:rPr lang="sv-SE" smtClean="0"/>
              <a:t>2020-09-08</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C3E9BBD5-5945-4128-ACDB-2E206B2117A1}" type="slidenum">
              <a:rPr lang="sv-SE" smtClean="0"/>
              <a:t>‹#›</a:t>
            </a:fld>
            <a:endParaRPr lang="sv-SE"/>
          </a:p>
        </p:txBody>
      </p:sp>
    </p:spTree>
    <p:extLst>
      <p:ext uri="{BB962C8B-B14F-4D97-AF65-F5344CB8AC3E}">
        <p14:creationId xmlns:p14="http://schemas.microsoft.com/office/powerpoint/2010/main" val="1955457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smtClean="0"/>
              <a:t>Klicka här för att ändra format</a:t>
            </a:r>
            <a:endParaRPr lang="sv-SE"/>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Redigera format för bakgrundstext</a:t>
            </a:r>
          </a:p>
        </p:txBody>
      </p:sp>
      <p:sp>
        <p:nvSpPr>
          <p:cNvPr id="4" name="Platshållare för innehåll 3"/>
          <p:cNvSpPr>
            <a:spLocks noGrp="1"/>
          </p:cNvSpPr>
          <p:nvPr>
            <p:ph sz="half" idx="2"/>
          </p:nvPr>
        </p:nvSpPr>
        <p:spPr>
          <a:xfrm>
            <a:off x="839788" y="2505075"/>
            <a:ext cx="5157787" cy="3684588"/>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Redigera format för bakgrundstext</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2B5A74A1-3946-492E-AB46-B4027D17DCAB}" type="datetimeFigureOut">
              <a:rPr lang="sv-SE" smtClean="0"/>
              <a:t>2020-09-08</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C3E9BBD5-5945-4128-ACDB-2E206B2117A1}" type="slidenum">
              <a:rPr lang="sv-SE" smtClean="0"/>
              <a:t>‹#›</a:t>
            </a:fld>
            <a:endParaRPr lang="sv-SE"/>
          </a:p>
        </p:txBody>
      </p:sp>
    </p:spTree>
    <p:extLst>
      <p:ext uri="{BB962C8B-B14F-4D97-AF65-F5344CB8AC3E}">
        <p14:creationId xmlns:p14="http://schemas.microsoft.com/office/powerpoint/2010/main" val="3070983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2B5A74A1-3946-492E-AB46-B4027D17DCAB}" type="datetimeFigureOut">
              <a:rPr lang="sv-SE" smtClean="0"/>
              <a:t>2020-09-08</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C3E9BBD5-5945-4128-ACDB-2E206B2117A1}" type="slidenum">
              <a:rPr lang="sv-SE" smtClean="0"/>
              <a:t>‹#›</a:t>
            </a:fld>
            <a:endParaRPr lang="sv-SE"/>
          </a:p>
        </p:txBody>
      </p:sp>
    </p:spTree>
    <p:extLst>
      <p:ext uri="{BB962C8B-B14F-4D97-AF65-F5344CB8AC3E}">
        <p14:creationId xmlns:p14="http://schemas.microsoft.com/office/powerpoint/2010/main" val="4272237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2B5A74A1-3946-492E-AB46-B4027D17DCAB}" type="datetimeFigureOut">
              <a:rPr lang="sv-SE" smtClean="0"/>
              <a:t>2020-09-08</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C3E9BBD5-5945-4128-ACDB-2E206B2117A1}" type="slidenum">
              <a:rPr lang="sv-SE" smtClean="0"/>
              <a:t>‹#›</a:t>
            </a:fld>
            <a:endParaRPr lang="sv-SE"/>
          </a:p>
        </p:txBody>
      </p:sp>
    </p:spTree>
    <p:extLst>
      <p:ext uri="{BB962C8B-B14F-4D97-AF65-F5344CB8AC3E}">
        <p14:creationId xmlns:p14="http://schemas.microsoft.com/office/powerpoint/2010/main" val="643004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smtClean="0"/>
              <a:t>Klicka här för att ändra format</a:t>
            </a:r>
            <a:endParaRPr lang="sv-SE"/>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smtClean="0"/>
              <a:t>Redigera format för bakgrundstext</a:t>
            </a:r>
          </a:p>
        </p:txBody>
      </p:sp>
      <p:sp>
        <p:nvSpPr>
          <p:cNvPr id="5" name="Platshållare för datum 4"/>
          <p:cNvSpPr>
            <a:spLocks noGrp="1"/>
          </p:cNvSpPr>
          <p:nvPr>
            <p:ph type="dt" sz="half" idx="10"/>
          </p:nvPr>
        </p:nvSpPr>
        <p:spPr/>
        <p:txBody>
          <a:bodyPr/>
          <a:lstStyle/>
          <a:p>
            <a:fld id="{2B5A74A1-3946-492E-AB46-B4027D17DCAB}" type="datetimeFigureOut">
              <a:rPr lang="sv-SE" smtClean="0"/>
              <a:t>2020-09-08</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C3E9BBD5-5945-4128-ACDB-2E206B2117A1}" type="slidenum">
              <a:rPr lang="sv-SE" smtClean="0"/>
              <a:t>‹#›</a:t>
            </a:fld>
            <a:endParaRPr lang="sv-SE"/>
          </a:p>
        </p:txBody>
      </p:sp>
    </p:spTree>
    <p:extLst>
      <p:ext uri="{BB962C8B-B14F-4D97-AF65-F5344CB8AC3E}">
        <p14:creationId xmlns:p14="http://schemas.microsoft.com/office/powerpoint/2010/main" val="13699809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smtClean="0"/>
              <a:t>Klicka här för att ändra format</a:t>
            </a:r>
            <a:endParaRPr lang="sv-SE"/>
          </a:p>
        </p:txBody>
      </p:sp>
      <p:sp>
        <p:nvSpPr>
          <p:cNvPr id="3" name="Platshållare för bild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smtClean="0"/>
              <a:t>Redigera format för bakgrundstext</a:t>
            </a:r>
          </a:p>
        </p:txBody>
      </p:sp>
      <p:sp>
        <p:nvSpPr>
          <p:cNvPr id="5" name="Platshållare för datum 4"/>
          <p:cNvSpPr>
            <a:spLocks noGrp="1"/>
          </p:cNvSpPr>
          <p:nvPr>
            <p:ph type="dt" sz="half" idx="10"/>
          </p:nvPr>
        </p:nvSpPr>
        <p:spPr/>
        <p:txBody>
          <a:bodyPr/>
          <a:lstStyle/>
          <a:p>
            <a:fld id="{2B5A74A1-3946-492E-AB46-B4027D17DCAB}" type="datetimeFigureOut">
              <a:rPr lang="sv-SE" smtClean="0"/>
              <a:t>2020-09-08</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C3E9BBD5-5945-4128-ACDB-2E206B2117A1}" type="slidenum">
              <a:rPr lang="sv-SE" smtClean="0"/>
              <a:t>‹#›</a:t>
            </a:fld>
            <a:endParaRPr lang="sv-SE"/>
          </a:p>
        </p:txBody>
      </p:sp>
    </p:spTree>
    <p:extLst>
      <p:ext uri="{BB962C8B-B14F-4D97-AF65-F5344CB8AC3E}">
        <p14:creationId xmlns:p14="http://schemas.microsoft.com/office/powerpoint/2010/main" val="15370758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image" Target="../media/image3.emf"/><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2.png"/><Relationship Id="rId5" Type="http://schemas.openxmlformats.org/officeDocument/2006/relationships/theme" Target="../theme/theme2.xml"/><Relationship Id="rId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heme" Target="../theme/theme3.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image" Target="../media/image3.emf"/><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smtClean="0"/>
              <a:t>Klicka här för att ändra format</a:t>
            </a:r>
            <a:endParaRPr lang="sv-SE"/>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5A74A1-3946-492E-AB46-B4027D17DCAB}" type="datetimeFigureOut">
              <a:rPr lang="sv-SE" smtClean="0"/>
              <a:t>2020-09-08</a:t>
            </a:fld>
            <a:endParaRPr lang="sv-SE"/>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E9BBD5-5945-4128-ACDB-2E206B2117A1}" type="slidenum">
              <a:rPr lang="sv-SE" smtClean="0"/>
              <a:t>‹#›</a:t>
            </a:fld>
            <a:endParaRPr lang="sv-SE"/>
          </a:p>
        </p:txBody>
      </p:sp>
    </p:spTree>
    <p:extLst>
      <p:ext uri="{BB962C8B-B14F-4D97-AF65-F5344CB8AC3E}">
        <p14:creationId xmlns:p14="http://schemas.microsoft.com/office/powerpoint/2010/main" val="2905882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F92B0429-B41A-418E-A112-318F69263DD8}"/>
              </a:ext>
            </a:extLst>
          </p:cNvPr>
          <p:cNvSpPr>
            <a:spLocks noGrp="1"/>
          </p:cNvSpPr>
          <p:nvPr>
            <p:ph type="title"/>
          </p:nvPr>
        </p:nvSpPr>
        <p:spPr>
          <a:xfrm>
            <a:off x="725488" y="467853"/>
            <a:ext cx="10731679" cy="617998"/>
          </a:xfrm>
          <a:prstGeom prst="rect">
            <a:avLst/>
          </a:prstGeom>
        </p:spPr>
        <p:txBody>
          <a:bodyPr vert="horz" lIns="216000" tIns="45720" rIns="91440" bIns="45720" rtlCol="0" anchor="ctr">
            <a:norm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F20076A0-58E6-4228-BADB-8427A9433237}"/>
              </a:ext>
            </a:extLst>
          </p:cNvPr>
          <p:cNvSpPr>
            <a:spLocks noGrp="1"/>
          </p:cNvSpPr>
          <p:nvPr>
            <p:ph type="body" idx="1"/>
          </p:nvPr>
        </p:nvSpPr>
        <p:spPr>
          <a:xfrm>
            <a:off x="725487" y="1499625"/>
            <a:ext cx="10740293" cy="4351338"/>
          </a:xfrm>
          <a:prstGeom prst="rect">
            <a:avLst/>
          </a:prstGeom>
        </p:spPr>
        <p:txBody>
          <a:bodyPr vert="horz" lIns="0" tIns="45720" rIns="91440" bIns="4572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21" name="Rektangel 20">
            <a:extLst>
              <a:ext uri="{FF2B5EF4-FFF2-40B4-BE49-F238E27FC236}">
                <a16:creationId xmlns:a16="http://schemas.microsoft.com/office/drawing/2014/main" id="{B667628B-2EE4-43E5-8484-463E7DABBA92}"/>
              </a:ext>
            </a:extLst>
          </p:cNvPr>
          <p:cNvSpPr/>
          <p:nvPr userDrawn="1"/>
        </p:nvSpPr>
        <p:spPr>
          <a:xfrm>
            <a:off x="726055" y="456646"/>
            <a:ext cx="72751" cy="647700"/>
          </a:xfrm>
          <a:prstGeom prst="rect">
            <a:avLst/>
          </a:prstGeom>
          <a:solidFill>
            <a:srgbClr val="E6460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2400" b="0" i="0" u="none" strike="noStrike" kern="1200" cap="none" spc="0" normalizeH="0" baseline="0" noProof="0">
              <a:ln>
                <a:noFill/>
              </a:ln>
              <a:solidFill>
                <a:prstClr val="white"/>
              </a:solidFill>
              <a:effectLst/>
              <a:uLnTx/>
              <a:uFillTx/>
              <a:latin typeface="Corbel"/>
              <a:ea typeface="+mn-ea"/>
              <a:cs typeface="+mn-cs"/>
            </a:endParaRPr>
          </a:p>
        </p:txBody>
      </p:sp>
      <p:cxnSp>
        <p:nvCxnSpPr>
          <p:cNvPr id="36" name="Rak koppling 35">
            <a:extLst>
              <a:ext uri="{FF2B5EF4-FFF2-40B4-BE49-F238E27FC236}">
                <a16:creationId xmlns:a16="http://schemas.microsoft.com/office/drawing/2014/main" id="{09C413DD-1271-4D39-9B06-E4839E47FCDF}"/>
              </a:ext>
            </a:extLst>
          </p:cNvPr>
          <p:cNvCxnSpPr/>
          <p:nvPr userDrawn="1"/>
        </p:nvCxnSpPr>
        <p:spPr>
          <a:xfrm>
            <a:off x="0" y="6424519"/>
            <a:ext cx="1981200" cy="6773"/>
          </a:xfrm>
          <a:prstGeom prst="line">
            <a:avLst/>
          </a:prstGeom>
          <a:noFill/>
          <a:ln w="6350" cap="flat" cmpd="sng" algn="ctr">
            <a:gradFill flip="none" rotWithShape="1">
              <a:gsLst>
                <a:gs pos="0">
                  <a:srgbClr val="A5A5A5">
                    <a:lumMod val="5000"/>
                    <a:lumOff val="95000"/>
                  </a:srgbClr>
                </a:gs>
                <a:gs pos="74000">
                  <a:srgbClr val="A5A5A5">
                    <a:lumMod val="45000"/>
                    <a:lumOff val="55000"/>
                  </a:srgbClr>
                </a:gs>
                <a:gs pos="83000">
                  <a:srgbClr val="A5A5A5">
                    <a:lumMod val="45000"/>
                    <a:lumOff val="55000"/>
                  </a:srgbClr>
                </a:gs>
                <a:gs pos="100000">
                  <a:srgbClr val="A5A5A5">
                    <a:lumMod val="30000"/>
                    <a:lumOff val="70000"/>
                  </a:srgbClr>
                </a:gs>
              </a:gsLst>
              <a:lin ang="10800000" scaled="1"/>
              <a:tileRect/>
            </a:gradFill>
            <a:prstDash val="solid"/>
            <a:miter lim="800000"/>
          </a:ln>
          <a:effectLst/>
        </p:spPr>
      </p:cxnSp>
      <p:grpSp>
        <p:nvGrpSpPr>
          <p:cNvPr id="7" name="Grupp 6">
            <a:extLst>
              <a:ext uri="{FF2B5EF4-FFF2-40B4-BE49-F238E27FC236}">
                <a16:creationId xmlns:a16="http://schemas.microsoft.com/office/drawing/2014/main" id="{C7B3FF59-94A9-49FE-B9FF-B6F5A962E03F}"/>
              </a:ext>
            </a:extLst>
          </p:cNvPr>
          <p:cNvGrpSpPr/>
          <p:nvPr userDrawn="1"/>
        </p:nvGrpSpPr>
        <p:grpSpPr>
          <a:xfrm>
            <a:off x="204024" y="6539545"/>
            <a:ext cx="1996251" cy="168748"/>
            <a:chOff x="204024" y="6539545"/>
            <a:chExt cx="1996251" cy="168748"/>
          </a:xfrm>
        </p:grpSpPr>
        <p:pic>
          <p:nvPicPr>
            <p:cNvPr id="40" name="Bildobjekt 9">
              <a:extLst>
                <a:ext uri="{FF2B5EF4-FFF2-40B4-BE49-F238E27FC236}">
                  <a16:creationId xmlns:a16="http://schemas.microsoft.com/office/drawing/2014/main" id="{0C09B499-2FE0-45C2-AB07-DA75A41A1409}"/>
                </a:ext>
              </a:extLst>
            </p:cNvPr>
            <p:cNvPicPr>
              <a:picLocks noChangeAspect="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204024" y="6539545"/>
              <a:ext cx="1150937"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Bildobjekt 40">
              <a:extLst>
                <a:ext uri="{FF2B5EF4-FFF2-40B4-BE49-F238E27FC236}">
                  <a16:creationId xmlns:a16="http://schemas.microsoft.com/office/drawing/2014/main" id="{F42B02EF-2A01-48F7-835D-A79461EA8E4F}"/>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l="57928"/>
            <a:stretch/>
          </p:blipFill>
          <p:spPr>
            <a:xfrm>
              <a:off x="1362075" y="6539649"/>
              <a:ext cx="838200" cy="168644"/>
            </a:xfrm>
            <a:prstGeom prst="rect">
              <a:avLst/>
            </a:prstGeom>
          </p:spPr>
        </p:pic>
      </p:grpSp>
    </p:spTree>
    <p:extLst>
      <p:ext uri="{BB962C8B-B14F-4D97-AF65-F5344CB8AC3E}">
        <p14:creationId xmlns:p14="http://schemas.microsoft.com/office/powerpoint/2010/main" val="2593692603"/>
      </p:ext>
    </p:extLst>
  </p:cSld>
  <p:clrMap bg1="lt1" tx1="dk1" bg2="lt2" tx2="dk2" accent1="accent1" accent2="accent2" accent3="accent3" accent4="accent4" accent5="accent5" accent6="accent6" hlink="hlink" folHlink="folHlink"/>
  <p:sldLayoutIdLst>
    <p:sldLayoutId id="2147483661" r:id="rId1"/>
    <p:sldLayoutId id="2147483664" r:id="rId2"/>
    <p:sldLayoutId id="2147483665" r:id="rId3"/>
    <p:sldLayoutId id="2147483680"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tx1">
            <a:lumMod val="65000"/>
            <a:lumOff val="35000"/>
          </a:schemeClr>
        </a:buClr>
        <a:buSzPct val="107000"/>
        <a:buFont typeface="Corbel" panose="020B0503020204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0"/>
        </a:spcBef>
        <a:buClr>
          <a:schemeClr val="tx1">
            <a:lumMod val="65000"/>
            <a:lumOff val="35000"/>
          </a:schemeClr>
        </a:buClr>
        <a:buFont typeface="Corbel" panose="020B0503020204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0"/>
        </a:spcBef>
        <a:buClr>
          <a:schemeClr val="tx1">
            <a:lumMod val="65000"/>
            <a:lumOff val="35000"/>
          </a:schemeClr>
        </a:buClr>
        <a:buFont typeface="Corbel" panose="020B0503020204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0"/>
        </a:spcBef>
        <a:buClr>
          <a:schemeClr val="tx1">
            <a:lumMod val="65000"/>
            <a:lumOff val="35000"/>
          </a:schemeClr>
        </a:buClr>
        <a:buFont typeface="Corbel" panose="020B0503020204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0"/>
        </a:spcBef>
        <a:buClr>
          <a:schemeClr val="tx1">
            <a:lumMod val="65000"/>
            <a:lumOff val="35000"/>
          </a:schemeClr>
        </a:buClr>
        <a:buFont typeface="Corbel" panose="020B0503020204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457">
          <p15:clr>
            <a:srgbClr val="F26B43"/>
          </p15:clr>
        </p15:guide>
        <p15:guide id="4" orient="horz" pos="9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F92B0429-B41A-418E-A112-318F69263DD8}"/>
              </a:ext>
            </a:extLst>
          </p:cNvPr>
          <p:cNvSpPr>
            <a:spLocks noGrp="1"/>
          </p:cNvSpPr>
          <p:nvPr>
            <p:ph type="title"/>
          </p:nvPr>
        </p:nvSpPr>
        <p:spPr>
          <a:xfrm>
            <a:off x="725488" y="467853"/>
            <a:ext cx="10731679" cy="617998"/>
          </a:xfrm>
          <a:prstGeom prst="rect">
            <a:avLst/>
          </a:prstGeom>
        </p:spPr>
        <p:txBody>
          <a:bodyPr vert="horz" lIns="216000" tIns="45720" rIns="91440" bIns="45720" rtlCol="0" anchor="ctr">
            <a:norm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F20076A0-58E6-4228-BADB-8427A9433237}"/>
              </a:ext>
            </a:extLst>
          </p:cNvPr>
          <p:cNvSpPr>
            <a:spLocks noGrp="1"/>
          </p:cNvSpPr>
          <p:nvPr>
            <p:ph type="body" idx="1"/>
          </p:nvPr>
        </p:nvSpPr>
        <p:spPr>
          <a:xfrm>
            <a:off x="725487" y="1499625"/>
            <a:ext cx="10740293" cy="4351338"/>
          </a:xfrm>
          <a:prstGeom prst="rect">
            <a:avLst/>
          </a:prstGeom>
        </p:spPr>
        <p:txBody>
          <a:bodyPr vert="horz" lIns="0" tIns="45720" rIns="91440" bIns="4572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21" name="Rektangel 20">
            <a:extLst>
              <a:ext uri="{FF2B5EF4-FFF2-40B4-BE49-F238E27FC236}">
                <a16:creationId xmlns:a16="http://schemas.microsoft.com/office/drawing/2014/main" id="{B667628B-2EE4-43E5-8484-463E7DABBA92}"/>
              </a:ext>
            </a:extLst>
          </p:cNvPr>
          <p:cNvSpPr/>
          <p:nvPr userDrawn="1"/>
        </p:nvSpPr>
        <p:spPr>
          <a:xfrm>
            <a:off x="726055" y="456646"/>
            <a:ext cx="72751" cy="647700"/>
          </a:xfrm>
          <a:prstGeom prst="rect">
            <a:avLst/>
          </a:prstGeom>
          <a:solidFill>
            <a:srgbClr val="E6460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sz="2400"/>
          </a:p>
        </p:txBody>
      </p:sp>
      <p:cxnSp>
        <p:nvCxnSpPr>
          <p:cNvPr id="36" name="Rak koppling 35">
            <a:extLst>
              <a:ext uri="{FF2B5EF4-FFF2-40B4-BE49-F238E27FC236}">
                <a16:creationId xmlns:a16="http://schemas.microsoft.com/office/drawing/2014/main" id="{09C413DD-1271-4D39-9B06-E4839E47FCDF}"/>
              </a:ext>
            </a:extLst>
          </p:cNvPr>
          <p:cNvCxnSpPr/>
          <p:nvPr userDrawn="1"/>
        </p:nvCxnSpPr>
        <p:spPr>
          <a:xfrm>
            <a:off x="0" y="6424519"/>
            <a:ext cx="1981200" cy="6773"/>
          </a:xfrm>
          <a:prstGeom prst="line">
            <a:avLst/>
          </a:prstGeom>
          <a:noFill/>
          <a:ln w="6350" cap="flat" cmpd="sng" algn="ctr">
            <a:gradFill flip="none" rotWithShape="1">
              <a:gsLst>
                <a:gs pos="0">
                  <a:srgbClr val="A5A5A5">
                    <a:lumMod val="5000"/>
                    <a:lumOff val="95000"/>
                  </a:srgbClr>
                </a:gs>
                <a:gs pos="74000">
                  <a:srgbClr val="A5A5A5">
                    <a:lumMod val="45000"/>
                    <a:lumOff val="55000"/>
                  </a:srgbClr>
                </a:gs>
                <a:gs pos="83000">
                  <a:srgbClr val="A5A5A5">
                    <a:lumMod val="45000"/>
                    <a:lumOff val="55000"/>
                  </a:srgbClr>
                </a:gs>
                <a:gs pos="100000">
                  <a:srgbClr val="A5A5A5">
                    <a:lumMod val="30000"/>
                    <a:lumOff val="70000"/>
                  </a:srgbClr>
                </a:gs>
              </a:gsLst>
              <a:lin ang="10800000" scaled="1"/>
              <a:tileRect/>
            </a:gradFill>
            <a:prstDash val="solid"/>
            <a:miter lim="800000"/>
          </a:ln>
          <a:effectLst/>
        </p:spPr>
      </p:cxnSp>
      <p:grpSp>
        <p:nvGrpSpPr>
          <p:cNvPr id="7" name="Grupp 6">
            <a:extLst>
              <a:ext uri="{FF2B5EF4-FFF2-40B4-BE49-F238E27FC236}">
                <a16:creationId xmlns:a16="http://schemas.microsoft.com/office/drawing/2014/main" id="{C7B3FF59-94A9-49FE-B9FF-B6F5A962E03F}"/>
              </a:ext>
            </a:extLst>
          </p:cNvPr>
          <p:cNvGrpSpPr/>
          <p:nvPr userDrawn="1"/>
        </p:nvGrpSpPr>
        <p:grpSpPr>
          <a:xfrm>
            <a:off x="204024" y="6539545"/>
            <a:ext cx="1996251" cy="168748"/>
            <a:chOff x="204024" y="6539545"/>
            <a:chExt cx="1996251" cy="168748"/>
          </a:xfrm>
        </p:grpSpPr>
        <p:pic>
          <p:nvPicPr>
            <p:cNvPr id="40" name="Bildobjekt 9">
              <a:extLst>
                <a:ext uri="{FF2B5EF4-FFF2-40B4-BE49-F238E27FC236}">
                  <a16:creationId xmlns:a16="http://schemas.microsoft.com/office/drawing/2014/main" id="{0C09B499-2FE0-45C2-AB07-DA75A41A1409}"/>
                </a:ext>
              </a:extLst>
            </p:cNvPr>
            <p:cNvPicPr>
              <a:picLocks noChangeAspect="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204024" y="6539545"/>
              <a:ext cx="1150937"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Bildobjekt 40">
              <a:extLst>
                <a:ext uri="{FF2B5EF4-FFF2-40B4-BE49-F238E27FC236}">
                  <a16:creationId xmlns:a16="http://schemas.microsoft.com/office/drawing/2014/main" id="{F42B02EF-2A01-48F7-835D-A79461EA8E4F}"/>
                </a:ext>
              </a:extLst>
            </p:cNvPr>
            <p:cNvPicPr>
              <a:picLocks noChangeAspect="1"/>
            </p:cNvPicPr>
            <p:nvPr userDrawn="1"/>
          </p:nvPicPr>
          <p:blipFill rotWithShape="1">
            <a:blip r:embed="rId15" cstate="print">
              <a:extLst>
                <a:ext uri="{28A0092B-C50C-407E-A947-70E740481C1C}">
                  <a14:useLocalDpi xmlns:a14="http://schemas.microsoft.com/office/drawing/2010/main" val="0"/>
                </a:ext>
              </a:extLst>
            </a:blip>
            <a:srcRect l="57928"/>
            <a:stretch/>
          </p:blipFill>
          <p:spPr>
            <a:xfrm>
              <a:off x="1362075" y="6539649"/>
              <a:ext cx="838200" cy="168644"/>
            </a:xfrm>
            <a:prstGeom prst="rect">
              <a:avLst/>
            </a:prstGeom>
          </p:spPr>
        </p:pic>
      </p:grpSp>
    </p:spTree>
    <p:extLst>
      <p:ext uri="{BB962C8B-B14F-4D97-AF65-F5344CB8AC3E}">
        <p14:creationId xmlns:p14="http://schemas.microsoft.com/office/powerpoint/2010/main" val="2387385478"/>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tx1">
            <a:lumMod val="65000"/>
            <a:lumOff val="35000"/>
          </a:schemeClr>
        </a:buClr>
        <a:buSzPct val="107000"/>
        <a:buFont typeface="Corbel" panose="020B0503020204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0"/>
        </a:spcBef>
        <a:buClr>
          <a:schemeClr val="tx1">
            <a:lumMod val="65000"/>
            <a:lumOff val="35000"/>
          </a:schemeClr>
        </a:buClr>
        <a:buFont typeface="Corbel" panose="020B0503020204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0"/>
        </a:spcBef>
        <a:buClr>
          <a:schemeClr val="tx1">
            <a:lumMod val="65000"/>
            <a:lumOff val="35000"/>
          </a:schemeClr>
        </a:buClr>
        <a:buFont typeface="Corbel" panose="020B0503020204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0"/>
        </a:spcBef>
        <a:buClr>
          <a:schemeClr val="tx1">
            <a:lumMod val="65000"/>
            <a:lumOff val="35000"/>
          </a:schemeClr>
        </a:buClr>
        <a:buFont typeface="Corbel" panose="020B0503020204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0"/>
        </a:spcBef>
        <a:buClr>
          <a:schemeClr val="tx1">
            <a:lumMod val="65000"/>
            <a:lumOff val="35000"/>
          </a:schemeClr>
        </a:buClr>
        <a:buFont typeface="Corbel" panose="020B0503020204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457">
          <p15:clr>
            <a:srgbClr val="F26B43"/>
          </p15:clr>
        </p15:guide>
        <p15:guide id="4" orient="horz" pos="9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hyperlink" Target="mailto:Andreas.holmer@sklkommentus.se" TargetMode="External"/><Relationship Id="rId3" Type="http://schemas.openxmlformats.org/officeDocument/2006/relationships/image" Target="../media/image27.png"/><Relationship Id="rId7" Type="http://schemas.openxmlformats.org/officeDocument/2006/relationships/hyperlink" Target="mailto:per.zackrisson@sklkommentus.se" TargetMode="External"/><Relationship Id="rId12" Type="http://schemas.openxmlformats.org/officeDocument/2006/relationships/image" Target="../media/image31.jpeg"/><Relationship Id="rId2" Type="http://schemas.openxmlformats.org/officeDocument/2006/relationships/image" Target="../media/image26.png"/><Relationship Id="rId16" Type="http://schemas.openxmlformats.org/officeDocument/2006/relationships/image" Target="../media/image33.jpeg"/><Relationship Id="rId1" Type="http://schemas.openxmlformats.org/officeDocument/2006/relationships/slideLayout" Target="../slideLayouts/slideLayout16.xml"/><Relationship Id="rId6" Type="http://schemas.openxmlformats.org/officeDocument/2006/relationships/hyperlink" Target="mailto:sari.bodin@sklkommentus.se" TargetMode="External"/><Relationship Id="rId11" Type="http://schemas.openxmlformats.org/officeDocument/2006/relationships/image" Target="../media/image30.jpeg"/><Relationship Id="rId5" Type="http://schemas.openxmlformats.org/officeDocument/2006/relationships/hyperlink" Target="mailto:fredrik.loven@sklkommentus.se" TargetMode="External"/><Relationship Id="rId15" Type="http://schemas.openxmlformats.org/officeDocument/2006/relationships/image" Target="../media/image32.jpg"/><Relationship Id="rId10" Type="http://schemas.openxmlformats.org/officeDocument/2006/relationships/image" Target="../media/image29.png"/><Relationship Id="rId4" Type="http://schemas.openxmlformats.org/officeDocument/2006/relationships/hyperlink" Target="mailto:anna.tornqvist@sklkommentus.se" TargetMode="External"/><Relationship Id="rId9" Type="http://schemas.openxmlformats.org/officeDocument/2006/relationships/hyperlink" Target="mailto:peo.bengtsson@sklkommentus.se" TargetMode="External"/><Relationship Id="rId14" Type="http://schemas.openxmlformats.org/officeDocument/2006/relationships/hyperlink" Target="mailto:Joel.valtanen@sklkommentus.se"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mailto:Christina.ohlund@sklkommentus.se" TargetMode="External"/><Relationship Id="rId2" Type="http://schemas.openxmlformats.org/officeDocument/2006/relationships/image" Target="../media/image34.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jpe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www.sklkommentus.se/upphandling-och-ramavtal/vara-ramavtal-och-upphandlingar/ramavtal-och-avtalskategorier/forbrukningsmaterial/entrezoner-fast-installerade-entremattor/" TargetMode="Externa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B79B6DF0-7B19-46BE-8420-32ACA92DBF2F}"/>
              </a:ext>
            </a:extLst>
          </p:cNvPr>
          <p:cNvSpPr>
            <a:spLocks noGrp="1"/>
          </p:cNvSpPr>
          <p:nvPr>
            <p:ph type="ctrTitle"/>
          </p:nvPr>
        </p:nvSpPr>
        <p:spPr>
          <a:xfrm>
            <a:off x="891207" y="2555930"/>
            <a:ext cx="9144000" cy="1760676"/>
          </a:xfrm>
        </p:spPr>
        <p:txBody>
          <a:bodyPr>
            <a:normAutofit fontScale="90000"/>
          </a:bodyPr>
          <a:lstStyle/>
          <a:p>
            <a:pPr algn="ctr"/>
            <a:r>
              <a:rPr lang="sv-SE" sz="3100" dirty="0" smtClean="0"/>
              <a:t>Entrézoner – fast installerade entrémattor 2019</a:t>
            </a:r>
            <a:br>
              <a:rPr lang="sv-SE" sz="3100" dirty="0" smtClean="0"/>
            </a:br>
            <a:r>
              <a:rPr lang="sv-SE" sz="3100" dirty="0" smtClean="0"/>
              <a:t/>
            </a:r>
            <a:br>
              <a:rPr lang="sv-SE" sz="3100" dirty="0" smtClean="0"/>
            </a:br>
            <a:r>
              <a:rPr lang="sv-SE" sz="3100" dirty="0"/>
              <a:t/>
            </a:r>
            <a:br>
              <a:rPr lang="sv-SE" sz="3100" dirty="0"/>
            </a:br>
            <a:r>
              <a:rPr lang="sv-SE" sz="3100" dirty="0" smtClean="0"/>
              <a:t>2020-09-07</a:t>
            </a:r>
            <a:r>
              <a:rPr lang="sv-SE" dirty="0"/>
              <a:t/>
            </a:r>
            <a:br>
              <a:rPr lang="sv-SE" dirty="0"/>
            </a:br>
            <a:endParaRPr lang="sv-SE" dirty="0"/>
          </a:p>
        </p:txBody>
      </p:sp>
    </p:spTree>
    <p:extLst>
      <p:ext uri="{BB962C8B-B14F-4D97-AF65-F5344CB8AC3E}">
        <p14:creationId xmlns:p14="http://schemas.microsoft.com/office/powerpoint/2010/main" val="3327775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4EA78DB-BF99-45F2-B877-1529E1C52953}"/>
              </a:ext>
            </a:extLst>
          </p:cNvPr>
          <p:cNvSpPr>
            <a:spLocks noGrp="1"/>
          </p:cNvSpPr>
          <p:nvPr>
            <p:ph type="title"/>
          </p:nvPr>
        </p:nvSpPr>
        <p:spPr>
          <a:xfrm>
            <a:off x="793221" y="467853"/>
            <a:ext cx="10731679" cy="617998"/>
          </a:xfrm>
        </p:spPr>
        <p:txBody>
          <a:bodyPr>
            <a:normAutofit fontScale="90000"/>
          </a:bodyPr>
          <a:lstStyle/>
          <a:p>
            <a:r>
              <a:rPr lang="sv-SE" dirty="0" smtClean="0"/>
              <a:t>Frågor och svar</a:t>
            </a:r>
            <a:endParaRPr lang="sv-SE" dirty="0"/>
          </a:p>
        </p:txBody>
      </p:sp>
      <p:sp>
        <p:nvSpPr>
          <p:cNvPr id="3" name="textruta 2"/>
          <p:cNvSpPr txBox="1"/>
          <p:nvPr/>
        </p:nvSpPr>
        <p:spPr>
          <a:xfrm>
            <a:off x="946111" y="1687354"/>
            <a:ext cx="10200168" cy="5724644"/>
          </a:xfrm>
          <a:prstGeom prst="rect">
            <a:avLst/>
          </a:prstGeom>
          <a:noFill/>
        </p:spPr>
        <p:txBody>
          <a:bodyPr wrap="square" rtlCol="0">
            <a:spAutoFit/>
          </a:bodyPr>
          <a:lstStyle/>
          <a:p>
            <a:pPr marL="285750" indent="-285750">
              <a:buFont typeface="Arial" panose="020B0604020202020204" pitchFamily="34" charset="0"/>
              <a:buChar char="•"/>
            </a:pPr>
            <a:r>
              <a:rPr lang="sv-SE" dirty="0"/>
              <a:t>Om jag redan känner till leverantör nr 2 eller 3, får jag handla av dem direkt då? </a:t>
            </a:r>
            <a:br>
              <a:rPr lang="sv-SE" dirty="0"/>
            </a:br>
            <a:r>
              <a:rPr lang="sv-SE" dirty="0" smtClean="0"/>
              <a:t>Återkopplar </a:t>
            </a:r>
            <a:r>
              <a:rPr lang="sv-SE" dirty="0"/>
              <a:t>inte rangordnad etta inom tiden som är uppgiven i ramavtalet får du gå vidare i rangordningen. Det gäller också om leverantören ger svaret att man inte kan leverera enligt avtalsvillkoren.</a:t>
            </a:r>
          </a:p>
          <a:p>
            <a:endParaRPr lang="sv-SE" dirty="0" smtClean="0"/>
          </a:p>
          <a:p>
            <a:pPr marL="285750" indent="-285750">
              <a:buFont typeface="Arial" panose="020B0604020202020204" pitchFamily="34" charset="0"/>
              <a:buChar char="•"/>
            </a:pPr>
            <a:r>
              <a:rPr lang="sv-SE" dirty="0" smtClean="0"/>
              <a:t>Skiljer </a:t>
            </a:r>
            <a:r>
              <a:rPr lang="sv-SE" dirty="0"/>
              <a:t>sig priset åt om jag köper en entrézon till min lilla reception eller min stora hall</a:t>
            </a:r>
            <a:r>
              <a:rPr lang="sv-SE" dirty="0" smtClean="0"/>
              <a:t>? </a:t>
            </a:r>
            <a:br>
              <a:rPr lang="sv-SE" dirty="0" smtClean="0"/>
            </a:br>
            <a:r>
              <a:rPr lang="sv-SE" dirty="0" smtClean="0"/>
              <a:t>På webbsidan under fliken Leverantör, kan du visa avtalen genom att klicka på resp. länk. Där syns pris/m2 vilket kan variera beroende på antal m2 kunden köper. </a:t>
            </a:r>
          </a:p>
          <a:p>
            <a:endParaRPr lang="sv-SE" dirty="0"/>
          </a:p>
          <a:p>
            <a:pPr marL="285750" indent="-285750">
              <a:buFont typeface="Arial" panose="020B0604020202020204" pitchFamily="34" charset="0"/>
              <a:buChar char="•"/>
            </a:pPr>
            <a:r>
              <a:rPr lang="sv-SE" dirty="0"/>
              <a:t>Om </a:t>
            </a:r>
            <a:r>
              <a:rPr lang="sv-SE" dirty="0" smtClean="0"/>
              <a:t>ett parti av entrézonen slits ut, måste jag byta ut hela mattan då? </a:t>
            </a:r>
            <a:br>
              <a:rPr lang="sv-SE" dirty="0" smtClean="0"/>
            </a:br>
            <a:r>
              <a:rPr lang="sv-SE" dirty="0" smtClean="0"/>
              <a:t>Kontakta din leverantör, så kan ni komma överens om att byta ut endast den utslitna delen. </a:t>
            </a:r>
          </a:p>
          <a:p>
            <a:endParaRPr lang="sv-SE" dirty="0"/>
          </a:p>
          <a:p>
            <a:pPr marL="285750" indent="-285750">
              <a:buFont typeface="Arial" panose="020B0604020202020204" pitchFamily="34" charset="0"/>
              <a:buChar char="•"/>
            </a:pPr>
            <a:r>
              <a:rPr lang="sv-SE" dirty="0"/>
              <a:t>Om någon spiller på min entrézon, hur rengör jag den bäst</a:t>
            </a:r>
            <a:r>
              <a:rPr lang="sv-SE" dirty="0" smtClean="0"/>
              <a:t>? </a:t>
            </a:r>
            <a:br>
              <a:rPr lang="sv-SE" dirty="0" smtClean="0"/>
            </a:br>
            <a:r>
              <a:rPr lang="sv-SE" dirty="0" smtClean="0"/>
              <a:t>För både köp och hyra av entrézon, ingår städinstruktion. För hyra ingår även städmaterial och vid köp finns det som tillval i prislistan. </a:t>
            </a:r>
          </a:p>
          <a:p>
            <a:endParaRPr lang="sv-SE" dirty="0"/>
          </a:p>
          <a:p>
            <a:endParaRPr lang="sv-SE" dirty="0" smtClean="0"/>
          </a:p>
          <a:p>
            <a:endParaRPr lang="sv-SE" dirty="0" smtClean="0"/>
          </a:p>
          <a:p>
            <a:pPr marL="342900" indent="-342900">
              <a:buFont typeface="Arial" panose="020B0604020202020204" pitchFamily="34" charset="0"/>
              <a:buChar char="•"/>
            </a:pPr>
            <a:endParaRPr lang="sv-SE" dirty="0"/>
          </a:p>
          <a:p>
            <a:pPr algn="l"/>
            <a:endParaRPr lang="sv-SE" sz="2400" dirty="0" err="1" smtClean="0"/>
          </a:p>
        </p:txBody>
      </p:sp>
      <p:pic>
        <p:nvPicPr>
          <p:cNvPr id="5" name="Bildobjekt 4"/>
          <p:cNvPicPr>
            <a:picLocks noChangeAspect="1"/>
          </p:cNvPicPr>
          <p:nvPr/>
        </p:nvPicPr>
        <p:blipFill>
          <a:blip r:embed="rId2"/>
          <a:stretch>
            <a:fillRect/>
          </a:stretch>
        </p:blipFill>
        <p:spPr>
          <a:xfrm>
            <a:off x="8164274" y="474412"/>
            <a:ext cx="1789195" cy="1003308"/>
          </a:xfrm>
          <a:prstGeom prst="rect">
            <a:avLst/>
          </a:prstGeom>
        </p:spPr>
      </p:pic>
    </p:spTree>
    <p:extLst>
      <p:ext uri="{BB962C8B-B14F-4D97-AF65-F5344CB8AC3E}">
        <p14:creationId xmlns:p14="http://schemas.microsoft.com/office/powerpoint/2010/main" val="2697186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4EA78DB-BF99-45F2-B877-1529E1C52953}"/>
              </a:ext>
            </a:extLst>
          </p:cNvPr>
          <p:cNvSpPr>
            <a:spLocks noGrp="1"/>
          </p:cNvSpPr>
          <p:nvPr>
            <p:ph type="title"/>
          </p:nvPr>
        </p:nvSpPr>
        <p:spPr>
          <a:xfrm>
            <a:off x="793221" y="467853"/>
            <a:ext cx="10731679" cy="617998"/>
          </a:xfrm>
        </p:spPr>
        <p:txBody>
          <a:bodyPr>
            <a:normAutofit fontScale="90000"/>
          </a:bodyPr>
          <a:lstStyle/>
          <a:p>
            <a:r>
              <a:rPr lang="sv-SE" dirty="0" smtClean="0"/>
              <a:t>Frågor och svar</a:t>
            </a:r>
            <a:endParaRPr lang="sv-SE" dirty="0"/>
          </a:p>
        </p:txBody>
      </p:sp>
      <p:sp>
        <p:nvSpPr>
          <p:cNvPr id="3" name="textruta 2"/>
          <p:cNvSpPr txBox="1"/>
          <p:nvPr/>
        </p:nvSpPr>
        <p:spPr>
          <a:xfrm>
            <a:off x="1058976" y="1692256"/>
            <a:ext cx="10200168" cy="4062651"/>
          </a:xfrm>
          <a:prstGeom prst="rect">
            <a:avLst/>
          </a:prstGeom>
          <a:noFill/>
        </p:spPr>
        <p:txBody>
          <a:bodyPr wrap="square" rtlCol="0">
            <a:spAutoFit/>
          </a:bodyPr>
          <a:lstStyle/>
          <a:p>
            <a:pPr marL="285750" indent="-285750">
              <a:buFont typeface="Arial" panose="020B0604020202020204" pitchFamily="34" charset="0"/>
              <a:buChar char="•"/>
            </a:pPr>
            <a:r>
              <a:rPr lang="sv-SE" dirty="0"/>
              <a:t>Om jag t.ex. ska byta lokal och vill avsluta min hyresperiod hos leverantören, hur går jag tillväga då? Kontakta din leverantör. Om du hyr, så </a:t>
            </a:r>
            <a:r>
              <a:rPr lang="sv-SE" dirty="0" err="1"/>
              <a:t>avinstallerar</a:t>
            </a:r>
            <a:r>
              <a:rPr lang="sv-SE" dirty="0"/>
              <a:t> leverantören entrézonen utan extra kostnad. Om du har köpt en entrézon, beställer du avinstallation och priset står som tillval i prislistan. </a:t>
            </a:r>
          </a:p>
          <a:p>
            <a:endParaRPr lang="sv-SE" dirty="0"/>
          </a:p>
          <a:p>
            <a:pPr marL="285750" indent="-285750">
              <a:buFont typeface="Arial" panose="020B0604020202020204" pitchFamily="34" charset="0"/>
              <a:buChar char="•"/>
            </a:pPr>
            <a:r>
              <a:rPr lang="sv-SE" dirty="0"/>
              <a:t>Om jag köper entrézon och vill även köpa en </a:t>
            </a:r>
            <a:r>
              <a:rPr lang="sv-SE" dirty="0" smtClean="0"/>
              <a:t>lekmatta av samma leverantör, </a:t>
            </a:r>
            <a:r>
              <a:rPr lang="sv-SE" dirty="0"/>
              <a:t>går det bra? </a:t>
            </a:r>
            <a:r>
              <a:rPr lang="sv-SE" dirty="0" smtClean="0"/>
              <a:t/>
            </a:r>
            <a:br>
              <a:rPr lang="sv-SE" dirty="0" smtClean="0"/>
            </a:br>
            <a:r>
              <a:rPr lang="sv-SE" dirty="0" smtClean="0"/>
              <a:t>Nej</a:t>
            </a:r>
            <a:r>
              <a:rPr lang="sv-SE" dirty="0"/>
              <a:t>, det är olika ramavtal med </a:t>
            </a:r>
            <a:r>
              <a:rPr lang="sv-SE" dirty="0" smtClean="0"/>
              <a:t>olika leverantörer. </a:t>
            </a:r>
          </a:p>
          <a:p>
            <a:endParaRPr lang="sv-SE" dirty="0"/>
          </a:p>
          <a:p>
            <a:pPr marL="285750" indent="-285750">
              <a:buFont typeface="Arial" panose="020B0604020202020204" pitchFamily="34" charset="0"/>
              <a:buChar char="•"/>
            </a:pPr>
            <a:r>
              <a:rPr lang="sv-SE" dirty="0"/>
              <a:t>Vilka färger finns det på entrézonerna? </a:t>
            </a:r>
            <a:r>
              <a:rPr lang="sv-SE" dirty="0" smtClean="0"/>
              <a:t/>
            </a:r>
            <a:br>
              <a:rPr lang="sv-SE" dirty="0" smtClean="0"/>
            </a:br>
            <a:r>
              <a:rPr lang="sv-SE" dirty="0" smtClean="0"/>
              <a:t>Minst </a:t>
            </a:r>
            <a:r>
              <a:rPr lang="sv-SE" dirty="0"/>
              <a:t>(2) färger, antracitgrå och svart. Hör med leverantören om de kan erbjuda fler färger. </a:t>
            </a:r>
            <a:endParaRPr lang="sv-SE" dirty="0" smtClean="0"/>
          </a:p>
          <a:p>
            <a:endParaRPr lang="sv-SE" dirty="0"/>
          </a:p>
          <a:p>
            <a:endParaRPr lang="sv-SE" dirty="0"/>
          </a:p>
          <a:p>
            <a:endParaRPr lang="sv-SE" dirty="0" smtClean="0"/>
          </a:p>
          <a:p>
            <a:pPr marL="342900" indent="-342900">
              <a:buFont typeface="Arial" panose="020B0604020202020204" pitchFamily="34" charset="0"/>
              <a:buChar char="•"/>
            </a:pPr>
            <a:endParaRPr lang="sv-SE" dirty="0"/>
          </a:p>
          <a:p>
            <a:pPr algn="l"/>
            <a:endParaRPr lang="sv-SE" sz="2400" dirty="0" err="1" smtClean="0"/>
          </a:p>
        </p:txBody>
      </p:sp>
      <p:pic>
        <p:nvPicPr>
          <p:cNvPr id="5" name="Bildobjekt 4"/>
          <p:cNvPicPr>
            <a:picLocks noChangeAspect="1"/>
          </p:cNvPicPr>
          <p:nvPr/>
        </p:nvPicPr>
        <p:blipFill>
          <a:blip r:embed="rId2"/>
          <a:stretch>
            <a:fillRect/>
          </a:stretch>
        </p:blipFill>
        <p:spPr>
          <a:xfrm>
            <a:off x="8164274" y="474412"/>
            <a:ext cx="1789195" cy="1003308"/>
          </a:xfrm>
          <a:prstGeom prst="rect">
            <a:avLst/>
          </a:prstGeom>
        </p:spPr>
      </p:pic>
    </p:spTree>
    <p:extLst>
      <p:ext uri="{BB962C8B-B14F-4D97-AF65-F5344CB8AC3E}">
        <p14:creationId xmlns:p14="http://schemas.microsoft.com/office/powerpoint/2010/main" val="177314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latshållare för bild 1"/>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7693" r="7693"/>
          <a:stretch>
            <a:fillRect/>
          </a:stretch>
        </p:blipFill>
        <p:spPr>
          <a:scene3d>
            <a:camera prst="orthographicFront">
              <a:rot lat="0" lon="10799977" rev="0"/>
            </a:camera>
            <a:lightRig rig="threePt" dir="t"/>
          </a:scene3d>
        </p:spPr>
      </p:pic>
      <p:sp>
        <p:nvSpPr>
          <p:cNvPr id="12" name="Platshållare för text 11"/>
          <p:cNvSpPr>
            <a:spLocks noGrp="1"/>
          </p:cNvSpPr>
          <p:nvPr>
            <p:ph type="body" sz="quarter" idx="12"/>
          </p:nvPr>
        </p:nvSpPr>
        <p:spPr>
          <a:xfrm>
            <a:off x="3450419" y="0"/>
            <a:ext cx="8976277" cy="6858000"/>
          </a:xfrm>
        </p:spPr>
        <p:txBody>
          <a:bodyPr/>
          <a:lstStyle/>
          <a:p>
            <a:endParaRPr lang="sv-SE" dirty="0"/>
          </a:p>
        </p:txBody>
      </p:sp>
      <p:sp>
        <p:nvSpPr>
          <p:cNvPr id="9" name="Rubrik 8"/>
          <p:cNvSpPr>
            <a:spLocks noGrp="1"/>
          </p:cNvSpPr>
          <p:nvPr>
            <p:ph type="title"/>
          </p:nvPr>
        </p:nvSpPr>
        <p:spPr/>
        <p:txBody>
          <a:bodyPr>
            <a:normAutofit fontScale="90000"/>
          </a:bodyPr>
          <a:lstStyle/>
          <a:p>
            <a:r>
              <a:rPr lang="sv-SE" dirty="0" smtClean="0"/>
              <a:t>Vi finns här för dig</a:t>
            </a:r>
            <a:endParaRPr lang="sv-SE" dirty="0"/>
          </a:p>
        </p:txBody>
      </p:sp>
      <p:sp>
        <p:nvSpPr>
          <p:cNvPr id="10" name="Platshållare för innehåll 9"/>
          <p:cNvSpPr>
            <a:spLocks noGrp="1"/>
          </p:cNvSpPr>
          <p:nvPr>
            <p:ph idx="1"/>
          </p:nvPr>
        </p:nvSpPr>
        <p:spPr>
          <a:xfrm>
            <a:off x="725488" y="1819168"/>
            <a:ext cx="8141110" cy="3893263"/>
          </a:xfrm>
        </p:spPr>
        <p:txBody>
          <a:bodyPr/>
          <a:lstStyle/>
          <a:p>
            <a:pPr lvl="0">
              <a:buClr>
                <a:prstClr val="black">
                  <a:lumMod val="65000"/>
                  <a:lumOff val="35000"/>
                </a:prstClr>
              </a:buClr>
            </a:pPr>
            <a:r>
              <a:rPr lang="sv-SE" dirty="0">
                <a:solidFill>
                  <a:prstClr val="black"/>
                </a:solidFill>
              </a:rPr>
              <a:t>Vi ger dig strategiskt stöd genom hela </a:t>
            </a:r>
            <a:r>
              <a:rPr lang="sv-SE" dirty="0" smtClean="0">
                <a:solidFill>
                  <a:prstClr val="black"/>
                </a:solidFill>
              </a:rPr>
              <a:t>inköpsprocessen.</a:t>
            </a:r>
            <a:endParaRPr lang="sv-SE" dirty="0">
              <a:solidFill>
                <a:prstClr val="black"/>
              </a:solidFill>
            </a:endParaRPr>
          </a:p>
          <a:p>
            <a:pPr lvl="0">
              <a:buClr>
                <a:prstClr val="black">
                  <a:lumMod val="65000"/>
                  <a:lumOff val="35000"/>
                </a:prstClr>
              </a:buClr>
            </a:pPr>
            <a:r>
              <a:rPr lang="sv-SE" dirty="0">
                <a:solidFill>
                  <a:prstClr val="black"/>
                </a:solidFill>
              </a:rPr>
              <a:t>Våra regionala inköpsstöd stöttar </a:t>
            </a:r>
            <a:r>
              <a:rPr lang="sv-SE" dirty="0" smtClean="0">
                <a:solidFill>
                  <a:prstClr val="black"/>
                </a:solidFill>
              </a:rPr>
              <a:t>dig som kund </a:t>
            </a:r>
            <a:r>
              <a:rPr lang="sv-SE" dirty="0">
                <a:solidFill>
                  <a:prstClr val="black"/>
                </a:solidFill>
              </a:rPr>
              <a:t>över hela </a:t>
            </a:r>
            <a:r>
              <a:rPr lang="sv-SE" dirty="0" smtClean="0">
                <a:solidFill>
                  <a:prstClr val="black"/>
                </a:solidFill>
              </a:rPr>
              <a:t>landet.</a:t>
            </a:r>
            <a:endParaRPr lang="sv-SE" dirty="0">
              <a:solidFill>
                <a:prstClr val="black"/>
              </a:solidFill>
            </a:endParaRPr>
          </a:p>
          <a:p>
            <a:pPr lvl="0">
              <a:buClr>
                <a:prstClr val="black">
                  <a:lumMod val="65000"/>
                  <a:lumOff val="35000"/>
                </a:prstClr>
              </a:buClr>
            </a:pPr>
            <a:r>
              <a:rPr lang="sv-SE" dirty="0">
                <a:solidFill>
                  <a:prstClr val="black"/>
                </a:solidFill>
              </a:rPr>
              <a:t>Kundsupport hjälper dig vid användningen av våra </a:t>
            </a:r>
            <a:r>
              <a:rPr lang="sv-SE" dirty="0" smtClean="0">
                <a:solidFill>
                  <a:prstClr val="black"/>
                </a:solidFill>
              </a:rPr>
              <a:t>ramavtal.</a:t>
            </a:r>
          </a:p>
          <a:p>
            <a:pPr marL="457200" lvl="1" indent="0">
              <a:buClr>
                <a:prstClr val="black">
                  <a:lumMod val="65000"/>
                  <a:lumOff val="35000"/>
                </a:prstClr>
              </a:buClr>
              <a:buNone/>
            </a:pPr>
            <a:endParaRPr lang="sv-SE" dirty="0">
              <a:solidFill>
                <a:srgbClr val="FF0000"/>
              </a:solidFill>
            </a:endParaRPr>
          </a:p>
          <a:p>
            <a:pPr lvl="1">
              <a:buClr>
                <a:prstClr val="black">
                  <a:lumMod val="65000"/>
                  <a:lumOff val="35000"/>
                </a:prstClr>
              </a:buClr>
            </a:pPr>
            <a:endParaRPr lang="sv-SE" dirty="0" smtClean="0">
              <a:solidFill>
                <a:srgbClr val="FF0000"/>
              </a:solidFill>
            </a:endParaRPr>
          </a:p>
          <a:p>
            <a:pPr lvl="1">
              <a:buClr>
                <a:prstClr val="black">
                  <a:lumMod val="65000"/>
                  <a:lumOff val="35000"/>
                </a:prstClr>
              </a:buClr>
            </a:pPr>
            <a:endParaRPr lang="sv-SE" dirty="0">
              <a:solidFill>
                <a:srgbClr val="FF0000"/>
              </a:solidFill>
            </a:endParaRPr>
          </a:p>
          <a:p>
            <a:pPr marL="0" lvl="0" indent="0">
              <a:buClr>
                <a:prstClr val="black">
                  <a:lumMod val="65000"/>
                  <a:lumOff val="35000"/>
                </a:prstClr>
              </a:buClr>
              <a:buNone/>
            </a:pPr>
            <a:endParaRPr lang="sv-SE" dirty="0">
              <a:solidFill>
                <a:prstClr val="black"/>
              </a:solidFill>
            </a:endParaRPr>
          </a:p>
          <a:p>
            <a:pPr lvl="0">
              <a:buClr>
                <a:prstClr val="black">
                  <a:lumMod val="65000"/>
                  <a:lumOff val="35000"/>
                </a:prstClr>
              </a:buClr>
            </a:pPr>
            <a:endParaRPr lang="sv-SE" dirty="0">
              <a:solidFill>
                <a:prstClr val="black"/>
              </a:solidFill>
            </a:endParaRPr>
          </a:p>
          <a:p>
            <a:endParaRPr lang="sv-SE" dirty="0"/>
          </a:p>
        </p:txBody>
      </p:sp>
      <p:pic>
        <p:nvPicPr>
          <p:cNvPr id="4" name="Bildobjekt 3"/>
          <p:cNvPicPr>
            <a:picLocks noChangeAspect="1"/>
          </p:cNvPicPr>
          <p:nvPr/>
        </p:nvPicPr>
        <p:blipFill>
          <a:blip r:embed="rId3"/>
          <a:stretch>
            <a:fillRect/>
          </a:stretch>
        </p:blipFill>
        <p:spPr>
          <a:xfrm>
            <a:off x="913892" y="3392374"/>
            <a:ext cx="4239134" cy="1159102"/>
          </a:xfrm>
          <a:prstGeom prst="rect">
            <a:avLst/>
          </a:prstGeom>
        </p:spPr>
      </p:pic>
    </p:spTree>
    <p:extLst>
      <p:ext uri="{BB962C8B-B14F-4D97-AF65-F5344CB8AC3E}">
        <p14:creationId xmlns:p14="http://schemas.microsoft.com/office/powerpoint/2010/main" val="3327534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1"/>
          <p:cNvSpPr txBox="1">
            <a:spLocks/>
          </p:cNvSpPr>
          <p:nvPr/>
        </p:nvSpPr>
        <p:spPr>
          <a:xfrm>
            <a:off x="2466960" y="207114"/>
            <a:ext cx="7728270" cy="767413"/>
          </a:xfrm>
          <a:prstGeom prst="rect">
            <a:avLst/>
          </a:prstGeom>
        </p:spPr>
        <p:txBody>
          <a:bodyPr vert="horz" lIns="234000" tIns="36000" rIns="91440" bIns="36000" rtlCol="0" anchor="ctr">
            <a:normAutofit/>
          </a:bodyPr>
          <a:lstStyle>
            <a:lvl1pPr algn="l" defTabSz="914400" rtl="0" eaLnBrk="1" latinLnBrk="0" hangingPunct="1">
              <a:spcBef>
                <a:spcPct val="0"/>
              </a:spcBef>
              <a:buNone/>
              <a:defRPr sz="3200" kern="1200">
                <a:solidFill>
                  <a:schemeClr val="accent4"/>
                </a:solidFill>
                <a:latin typeface="+mj-lt"/>
                <a:ea typeface="+mj-ea"/>
                <a:cs typeface="+mj-cs"/>
              </a:defRPr>
            </a:lvl1pPr>
          </a:lstStyle>
          <a:p>
            <a:pPr>
              <a:defRPr/>
            </a:pPr>
            <a:r>
              <a:rPr lang="sv-SE" sz="2800" dirty="0">
                <a:solidFill>
                  <a:schemeClr val="tx1"/>
                </a:solidFill>
                <a:latin typeface="Corbel"/>
              </a:rPr>
              <a:t>Kundstöd</a:t>
            </a:r>
          </a:p>
        </p:txBody>
      </p:sp>
      <p:pic>
        <p:nvPicPr>
          <p:cNvPr id="4" name="Bildobjekt 3"/>
          <p:cNvPicPr>
            <a:picLocks noChangeAspect="1"/>
          </p:cNvPicPr>
          <p:nvPr/>
        </p:nvPicPr>
        <p:blipFill>
          <a:blip r:embed="rId2"/>
          <a:stretch>
            <a:fillRect/>
          </a:stretch>
        </p:blipFill>
        <p:spPr>
          <a:xfrm>
            <a:off x="2090963" y="3806649"/>
            <a:ext cx="906546" cy="1080000"/>
          </a:xfrm>
          <a:prstGeom prst="rect">
            <a:avLst/>
          </a:prstGeom>
        </p:spPr>
      </p:pic>
      <p:pic>
        <p:nvPicPr>
          <p:cNvPr id="7" name="Bildobjekt 6"/>
          <p:cNvPicPr>
            <a:picLocks noChangeAspect="1"/>
          </p:cNvPicPr>
          <p:nvPr/>
        </p:nvPicPr>
        <p:blipFill>
          <a:blip r:embed="rId3"/>
          <a:stretch>
            <a:fillRect/>
          </a:stretch>
        </p:blipFill>
        <p:spPr>
          <a:xfrm>
            <a:off x="2090963" y="2460149"/>
            <a:ext cx="906546" cy="1080000"/>
          </a:xfrm>
          <a:prstGeom prst="rect">
            <a:avLst/>
          </a:prstGeom>
        </p:spPr>
      </p:pic>
      <p:sp>
        <p:nvSpPr>
          <p:cNvPr id="8" name="textruta 7"/>
          <p:cNvSpPr txBox="1"/>
          <p:nvPr/>
        </p:nvSpPr>
        <p:spPr>
          <a:xfrm>
            <a:off x="3229904" y="3838027"/>
            <a:ext cx="2383986" cy="1115690"/>
          </a:xfrm>
          <a:prstGeom prst="rect">
            <a:avLst/>
          </a:prstGeom>
          <a:noFill/>
        </p:spPr>
        <p:txBody>
          <a:bodyPr wrap="none" rtlCol="0">
            <a:spAutoFit/>
          </a:bodyPr>
          <a:lstStyle/>
          <a:p>
            <a:pPr>
              <a:defRPr/>
            </a:pPr>
            <a:r>
              <a:rPr lang="sv-SE" sz="1050" b="1" dirty="0">
                <a:solidFill>
                  <a:prstClr val="white">
                    <a:lumMod val="50000"/>
                  </a:prstClr>
                </a:solidFill>
                <a:latin typeface="Corbel"/>
              </a:rPr>
              <a:t>Anna Törnqvist, Regionalt inköpsstöd</a:t>
            </a:r>
          </a:p>
          <a:p>
            <a:pPr>
              <a:defRPr/>
            </a:pPr>
            <a:r>
              <a:rPr lang="sv-SE" sz="1050" dirty="0">
                <a:solidFill>
                  <a:prstClr val="white">
                    <a:lumMod val="50000"/>
                  </a:prstClr>
                </a:solidFill>
                <a:latin typeface="Corbel"/>
              </a:rPr>
              <a:t>Skåne, Blekinge, Kronoberg, </a:t>
            </a:r>
          </a:p>
          <a:p>
            <a:pPr>
              <a:defRPr/>
            </a:pPr>
            <a:r>
              <a:rPr lang="sv-SE" sz="1050" dirty="0">
                <a:solidFill>
                  <a:prstClr val="white">
                    <a:lumMod val="50000"/>
                  </a:prstClr>
                </a:solidFill>
                <a:latin typeface="Corbel"/>
              </a:rPr>
              <a:t>Gotland</a:t>
            </a:r>
          </a:p>
          <a:p>
            <a:pPr>
              <a:defRPr/>
            </a:pPr>
            <a:r>
              <a:rPr lang="sv-SE" sz="1050" dirty="0">
                <a:solidFill>
                  <a:prstClr val="white">
                    <a:lumMod val="50000"/>
                  </a:prstClr>
                </a:solidFill>
                <a:latin typeface="Corbel"/>
              </a:rPr>
              <a:t>040-661 62 10</a:t>
            </a:r>
          </a:p>
          <a:p>
            <a:pPr>
              <a:defRPr/>
            </a:pPr>
            <a:r>
              <a:rPr lang="sv-SE" sz="1050" dirty="0">
                <a:solidFill>
                  <a:prstClr val="white">
                    <a:lumMod val="50000"/>
                  </a:prstClr>
                </a:solidFill>
                <a:latin typeface="Corbel"/>
                <a:hlinkClick r:id="rId4"/>
              </a:rPr>
              <a:t>anna.tornqvist@sklkommentus.se</a:t>
            </a:r>
            <a:endParaRPr lang="sv-SE" sz="1050" dirty="0">
              <a:solidFill>
                <a:prstClr val="white">
                  <a:lumMod val="50000"/>
                </a:prstClr>
              </a:solidFill>
              <a:latin typeface="Corbel"/>
            </a:endParaRPr>
          </a:p>
          <a:p>
            <a:pPr>
              <a:defRPr/>
            </a:pPr>
            <a:endParaRPr lang="sv-SE" sz="1200" dirty="0">
              <a:solidFill>
                <a:prstClr val="white">
                  <a:lumMod val="50000"/>
                </a:prstClr>
              </a:solidFill>
              <a:latin typeface="Corbel"/>
            </a:endParaRPr>
          </a:p>
        </p:txBody>
      </p:sp>
      <p:sp>
        <p:nvSpPr>
          <p:cNvPr id="9" name="textruta 8"/>
          <p:cNvSpPr txBox="1"/>
          <p:nvPr/>
        </p:nvSpPr>
        <p:spPr>
          <a:xfrm>
            <a:off x="3229905" y="1019772"/>
            <a:ext cx="2005677" cy="1061829"/>
          </a:xfrm>
          <a:prstGeom prst="rect">
            <a:avLst/>
          </a:prstGeom>
          <a:noFill/>
        </p:spPr>
        <p:txBody>
          <a:bodyPr wrap="none" rtlCol="0">
            <a:spAutoFit/>
          </a:bodyPr>
          <a:lstStyle/>
          <a:p>
            <a:pPr>
              <a:defRPr/>
            </a:pPr>
            <a:r>
              <a:rPr lang="sv-SE" sz="1050" b="1" dirty="0">
                <a:latin typeface="Corbel"/>
              </a:rPr>
              <a:t>Fredrik Lovén, </a:t>
            </a:r>
          </a:p>
          <a:p>
            <a:pPr>
              <a:defRPr/>
            </a:pPr>
            <a:r>
              <a:rPr lang="sv-SE" sz="1050" b="1" dirty="0">
                <a:latin typeface="Corbel"/>
              </a:rPr>
              <a:t>Chef Kundstöd</a:t>
            </a:r>
          </a:p>
          <a:p>
            <a:pPr>
              <a:defRPr/>
            </a:pPr>
            <a:endParaRPr lang="sv-SE" sz="1050" dirty="0">
              <a:latin typeface="Corbel"/>
            </a:endParaRPr>
          </a:p>
          <a:p>
            <a:pPr>
              <a:defRPr/>
            </a:pPr>
            <a:r>
              <a:rPr lang="sv-SE" sz="1050" dirty="0">
                <a:latin typeface="Corbel"/>
              </a:rPr>
              <a:t>08-709 59 36</a:t>
            </a:r>
          </a:p>
          <a:p>
            <a:pPr>
              <a:defRPr/>
            </a:pPr>
            <a:r>
              <a:rPr lang="sv-SE" sz="1050" dirty="0">
                <a:latin typeface="Corbel"/>
                <a:hlinkClick r:id="rId5"/>
              </a:rPr>
              <a:t>fredrik.loven@sklkommentus.se</a:t>
            </a:r>
            <a:endParaRPr lang="sv-SE" sz="1050" dirty="0">
              <a:latin typeface="Corbel"/>
            </a:endParaRPr>
          </a:p>
          <a:p>
            <a:pPr>
              <a:defRPr/>
            </a:pPr>
            <a:endParaRPr lang="sv-SE" sz="1050" dirty="0">
              <a:solidFill>
                <a:prstClr val="black"/>
              </a:solidFill>
              <a:latin typeface="Corbel"/>
            </a:endParaRPr>
          </a:p>
        </p:txBody>
      </p:sp>
      <p:sp>
        <p:nvSpPr>
          <p:cNvPr id="10" name="textruta 9"/>
          <p:cNvSpPr txBox="1"/>
          <p:nvPr/>
        </p:nvSpPr>
        <p:spPr>
          <a:xfrm>
            <a:off x="3229905" y="2463793"/>
            <a:ext cx="2089033" cy="923330"/>
          </a:xfrm>
          <a:prstGeom prst="rect">
            <a:avLst/>
          </a:prstGeom>
          <a:noFill/>
        </p:spPr>
        <p:txBody>
          <a:bodyPr wrap="none" rtlCol="0">
            <a:spAutoFit/>
          </a:bodyPr>
          <a:lstStyle/>
          <a:p>
            <a:pPr>
              <a:defRPr/>
            </a:pPr>
            <a:r>
              <a:rPr lang="sv-SE" sz="1050" b="1" dirty="0">
                <a:solidFill>
                  <a:prstClr val="white">
                    <a:lumMod val="50000"/>
                  </a:prstClr>
                </a:solidFill>
                <a:latin typeface="Corbel"/>
              </a:rPr>
              <a:t>Sari Bodin, Regionalt inköpsstöd</a:t>
            </a:r>
          </a:p>
          <a:p>
            <a:pPr>
              <a:defRPr/>
            </a:pPr>
            <a:r>
              <a:rPr lang="sv-SE" sz="1050" dirty="0">
                <a:solidFill>
                  <a:prstClr val="white">
                    <a:lumMod val="50000"/>
                  </a:prstClr>
                </a:solidFill>
                <a:latin typeface="Corbel"/>
              </a:rPr>
              <a:t>Västra Götaland, Halland</a:t>
            </a:r>
          </a:p>
          <a:p>
            <a:pPr>
              <a:defRPr/>
            </a:pPr>
            <a:r>
              <a:rPr lang="sv-SE" sz="1050" dirty="0">
                <a:solidFill>
                  <a:prstClr val="white">
                    <a:lumMod val="50000"/>
                  </a:prstClr>
                </a:solidFill>
                <a:latin typeface="Corbel"/>
              </a:rPr>
              <a:t>08-709 59 65</a:t>
            </a:r>
          </a:p>
          <a:p>
            <a:pPr>
              <a:defRPr/>
            </a:pPr>
            <a:r>
              <a:rPr lang="sv-SE" sz="1050" dirty="0">
                <a:solidFill>
                  <a:prstClr val="white">
                    <a:lumMod val="50000"/>
                  </a:prstClr>
                </a:solidFill>
                <a:latin typeface="Corbel"/>
                <a:hlinkClick r:id="rId6"/>
              </a:rPr>
              <a:t>sari.bodin@sklkommentus.se</a:t>
            </a:r>
            <a:endParaRPr lang="sv-SE" sz="1050" dirty="0">
              <a:solidFill>
                <a:prstClr val="white">
                  <a:lumMod val="50000"/>
                </a:prstClr>
              </a:solidFill>
              <a:latin typeface="Corbel"/>
            </a:endParaRPr>
          </a:p>
          <a:p>
            <a:pPr>
              <a:defRPr/>
            </a:pPr>
            <a:endParaRPr lang="sv-SE" sz="1200" dirty="0">
              <a:solidFill>
                <a:prstClr val="black"/>
              </a:solidFill>
              <a:latin typeface="Corbel"/>
            </a:endParaRPr>
          </a:p>
        </p:txBody>
      </p:sp>
      <p:sp>
        <p:nvSpPr>
          <p:cNvPr id="12" name="textruta 11"/>
          <p:cNvSpPr txBox="1"/>
          <p:nvPr/>
        </p:nvSpPr>
        <p:spPr>
          <a:xfrm>
            <a:off x="7323270" y="1052737"/>
            <a:ext cx="2420856" cy="1061829"/>
          </a:xfrm>
          <a:prstGeom prst="rect">
            <a:avLst/>
          </a:prstGeom>
          <a:noFill/>
        </p:spPr>
        <p:txBody>
          <a:bodyPr wrap="none" rtlCol="0">
            <a:spAutoFit/>
          </a:bodyPr>
          <a:lstStyle/>
          <a:p>
            <a:pPr>
              <a:defRPr/>
            </a:pPr>
            <a:r>
              <a:rPr lang="sv-SE" sz="1050" b="1" dirty="0">
                <a:latin typeface="Corbel"/>
              </a:rPr>
              <a:t>Per Zackrisson, Regionalt inköpsstöd</a:t>
            </a:r>
          </a:p>
          <a:p>
            <a:pPr>
              <a:defRPr/>
            </a:pPr>
            <a:r>
              <a:rPr lang="sv-SE" sz="1050" dirty="0">
                <a:latin typeface="Corbel"/>
              </a:rPr>
              <a:t>Gävleborg, Jämtland, Uppsala</a:t>
            </a:r>
          </a:p>
          <a:p>
            <a:pPr>
              <a:defRPr/>
            </a:pPr>
            <a:r>
              <a:rPr lang="sv-SE" sz="1050" dirty="0">
                <a:latin typeface="Corbel"/>
              </a:rPr>
              <a:t> Västerbotten, Västernorrland</a:t>
            </a:r>
          </a:p>
          <a:p>
            <a:pPr>
              <a:defRPr/>
            </a:pPr>
            <a:r>
              <a:rPr lang="sv-SE" sz="1050" dirty="0">
                <a:latin typeface="Corbel"/>
              </a:rPr>
              <a:t>08-709 59 11</a:t>
            </a:r>
          </a:p>
          <a:p>
            <a:pPr>
              <a:defRPr/>
            </a:pPr>
            <a:r>
              <a:rPr lang="sv-SE" sz="1050" dirty="0">
                <a:latin typeface="Corbel"/>
                <a:hlinkClick r:id="rId7"/>
              </a:rPr>
              <a:t>per.zackrisson@sklkommentus.se</a:t>
            </a:r>
            <a:endParaRPr lang="sv-SE" sz="1050" dirty="0">
              <a:latin typeface="Corbel"/>
            </a:endParaRPr>
          </a:p>
          <a:p>
            <a:pPr>
              <a:defRPr/>
            </a:pPr>
            <a:endParaRPr lang="sv-SE" sz="1050" dirty="0">
              <a:solidFill>
                <a:prstClr val="white">
                  <a:lumMod val="50000"/>
                </a:prstClr>
              </a:solidFill>
              <a:latin typeface="Corbel"/>
            </a:endParaRPr>
          </a:p>
        </p:txBody>
      </p:sp>
      <p:pic>
        <p:nvPicPr>
          <p:cNvPr id="13" name="Bildobjekt 12"/>
          <p:cNvPicPr>
            <a:picLocks noChangeAspect="1"/>
          </p:cNvPicPr>
          <p:nvPr/>
        </p:nvPicPr>
        <p:blipFill>
          <a:blip r:embed="rId8"/>
          <a:stretch>
            <a:fillRect/>
          </a:stretch>
        </p:blipFill>
        <p:spPr>
          <a:xfrm>
            <a:off x="6040237" y="903532"/>
            <a:ext cx="906546" cy="1080000"/>
          </a:xfrm>
          <a:prstGeom prst="rect">
            <a:avLst/>
          </a:prstGeom>
        </p:spPr>
      </p:pic>
      <p:sp>
        <p:nvSpPr>
          <p:cNvPr id="15" name="textruta 14"/>
          <p:cNvSpPr txBox="1"/>
          <p:nvPr/>
        </p:nvSpPr>
        <p:spPr>
          <a:xfrm>
            <a:off x="7343081" y="2288398"/>
            <a:ext cx="2416046" cy="1061829"/>
          </a:xfrm>
          <a:prstGeom prst="rect">
            <a:avLst/>
          </a:prstGeom>
          <a:noFill/>
        </p:spPr>
        <p:txBody>
          <a:bodyPr wrap="none" rtlCol="0">
            <a:spAutoFit/>
          </a:bodyPr>
          <a:lstStyle/>
          <a:p>
            <a:pPr>
              <a:defRPr/>
            </a:pPr>
            <a:r>
              <a:rPr lang="sv-SE" sz="1050" b="1" dirty="0">
                <a:latin typeface="Corbel"/>
              </a:rPr>
              <a:t>Peo Bengtsson, Regionalt inköpsstöd</a:t>
            </a:r>
          </a:p>
          <a:p>
            <a:pPr>
              <a:defRPr/>
            </a:pPr>
            <a:r>
              <a:rPr lang="sv-SE" sz="1050" dirty="0">
                <a:latin typeface="Corbel"/>
              </a:rPr>
              <a:t>Stockholm, Södermanland,</a:t>
            </a:r>
          </a:p>
          <a:p>
            <a:pPr>
              <a:defRPr/>
            </a:pPr>
            <a:r>
              <a:rPr lang="sv-SE" sz="1050" dirty="0">
                <a:latin typeface="Corbel"/>
              </a:rPr>
              <a:t>Norrbotten</a:t>
            </a:r>
          </a:p>
          <a:p>
            <a:pPr>
              <a:defRPr/>
            </a:pPr>
            <a:r>
              <a:rPr lang="sv-SE" sz="1050" dirty="0">
                <a:latin typeface="Corbel"/>
              </a:rPr>
              <a:t>08-709 59 10</a:t>
            </a:r>
          </a:p>
          <a:p>
            <a:pPr>
              <a:defRPr/>
            </a:pPr>
            <a:r>
              <a:rPr lang="sv-SE" sz="1050" dirty="0">
                <a:latin typeface="Corbel"/>
                <a:hlinkClick r:id="rId9"/>
              </a:rPr>
              <a:t>peo.bengtsson@sklkommentus.se</a:t>
            </a:r>
            <a:endParaRPr lang="sv-SE" sz="1050" dirty="0">
              <a:latin typeface="Corbel"/>
            </a:endParaRPr>
          </a:p>
          <a:p>
            <a:pPr>
              <a:defRPr/>
            </a:pPr>
            <a:endParaRPr lang="sv-SE" sz="1050" dirty="0">
              <a:solidFill>
                <a:prstClr val="white">
                  <a:lumMod val="50000"/>
                </a:prstClr>
              </a:solidFill>
              <a:latin typeface="Corbel"/>
            </a:endParaRPr>
          </a:p>
        </p:txBody>
      </p:sp>
      <p:sp>
        <p:nvSpPr>
          <p:cNvPr id="16" name="textruta 15"/>
          <p:cNvSpPr txBox="1"/>
          <p:nvPr/>
        </p:nvSpPr>
        <p:spPr>
          <a:xfrm>
            <a:off x="7151561" y="3969092"/>
            <a:ext cx="973343" cy="415498"/>
          </a:xfrm>
          <a:prstGeom prst="rect">
            <a:avLst/>
          </a:prstGeom>
          <a:noFill/>
        </p:spPr>
        <p:txBody>
          <a:bodyPr wrap="none" rtlCol="0">
            <a:spAutoFit/>
          </a:bodyPr>
          <a:lstStyle/>
          <a:p>
            <a:pPr eaLnBrk="0" fontAlgn="base" hangingPunct="0">
              <a:spcBef>
                <a:spcPct val="0"/>
              </a:spcBef>
              <a:spcAft>
                <a:spcPct val="0"/>
              </a:spcAft>
              <a:defRPr/>
            </a:pPr>
            <a:r>
              <a:rPr lang="sv-SE" sz="1050" b="1" dirty="0">
                <a:solidFill>
                  <a:prstClr val="black"/>
                </a:solidFill>
                <a:latin typeface="Corbel" panose="020B0503020204020204" pitchFamily="34" charset="0"/>
              </a:rPr>
              <a:t>Joel Valtanen</a:t>
            </a:r>
          </a:p>
          <a:p>
            <a:pPr eaLnBrk="0" fontAlgn="base" hangingPunct="0">
              <a:spcBef>
                <a:spcPct val="0"/>
              </a:spcBef>
              <a:spcAft>
                <a:spcPct val="0"/>
              </a:spcAft>
              <a:defRPr/>
            </a:pPr>
            <a:endParaRPr lang="sv-SE" sz="1050" b="1" dirty="0">
              <a:solidFill>
                <a:prstClr val="black"/>
              </a:solidFill>
              <a:latin typeface="Corbel" panose="020B0503020204020204" pitchFamily="34" charset="0"/>
            </a:endParaRPr>
          </a:p>
        </p:txBody>
      </p:sp>
      <p:pic>
        <p:nvPicPr>
          <p:cNvPr id="17" name="Bildobjekt 16"/>
          <p:cNvPicPr>
            <a:picLocks noChangeAspect="1"/>
          </p:cNvPicPr>
          <p:nvPr/>
        </p:nvPicPr>
        <p:blipFill>
          <a:blip r:embed="rId10"/>
          <a:stretch>
            <a:fillRect/>
          </a:stretch>
        </p:blipFill>
        <p:spPr>
          <a:xfrm>
            <a:off x="6040237" y="3833294"/>
            <a:ext cx="994792" cy="1003674"/>
          </a:xfrm>
          <a:prstGeom prst="rect">
            <a:avLst/>
          </a:prstGeom>
        </p:spPr>
      </p:pic>
      <p:pic>
        <p:nvPicPr>
          <p:cNvPr id="18" name="Bildobjekt 17"/>
          <p:cNvPicPr>
            <a:picLocks noChangeAspect="1"/>
          </p:cNvPicPr>
          <p:nvPr/>
        </p:nvPicPr>
        <p:blipFill>
          <a:blip r:embed="rId10"/>
          <a:stretch>
            <a:fillRect/>
          </a:stretch>
        </p:blipFill>
        <p:spPr>
          <a:xfrm>
            <a:off x="6040237" y="5207724"/>
            <a:ext cx="994792" cy="1003674"/>
          </a:xfrm>
          <a:prstGeom prst="rect">
            <a:avLst/>
          </a:prstGeom>
        </p:spPr>
      </p:pic>
      <p:sp>
        <p:nvSpPr>
          <p:cNvPr id="19" name="textruta 18"/>
          <p:cNvSpPr txBox="1"/>
          <p:nvPr/>
        </p:nvSpPr>
        <p:spPr>
          <a:xfrm>
            <a:off x="7176231" y="5109131"/>
            <a:ext cx="1127232" cy="253916"/>
          </a:xfrm>
          <a:prstGeom prst="rect">
            <a:avLst/>
          </a:prstGeom>
          <a:noFill/>
        </p:spPr>
        <p:txBody>
          <a:bodyPr wrap="none" rtlCol="0">
            <a:spAutoFit/>
          </a:bodyPr>
          <a:lstStyle/>
          <a:p>
            <a:pPr eaLnBrk="0" fontAlgn="base" hangingPunct="0">
              <a:spcBef>
                <a:spcPct val="0"/>
              </a:spcBef>
              <a:spcAft>
                <a:spcPct val="0"/>
              </a:spcAft>
              <a:defRPr/>
            </a:pPr>
            <a:r>
              <a:rPr lang="sv-SE" sz="1050" b="1" dirty="0">
                <a:solidFill>
                  <a:prstClr val="black"/>
                </a:solidFill>
                <a:latin typeface="Corbel" panose="020B0503020204020204" pitchFamily="34" charset="0"/>
              </a:rPr>
              <a:t>Andreas Holmer</a:t>
            </a:r>
            <a:endParaRPr lang="sv-SE" sz="1050" dirty="0">
              <a:solidFill>
                <a:prstClr val="black"/>
              </a:solidFill>
              <a:latin typeface="Corbel" panose="020B0503020204020204" pitchFamily="34" charset="0"/>
            </a:endParaRPr>
          </a:p>
        </p:txBody>
      </p:sp>
      <p:pic>
        <p:nvPicPr>
          <p:cNvPr id="20" name="Bildobjekt 19" descr="Karta på alla län i Sverige"/>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263844" y="3168249"/>
            <a:ext cx="1404156" cy="3180644"/>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3" descr="http://kommnet.sklkommentus.se/filtered/1108/rszww128h128-100/loven-fredrik--1465592565-rszww128h128-10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048990" y="1052736"/>
            <a:ext cx="1079999" cy="1080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ruta 1"/>
          <p:cNvSpPr txBox="1"/>
          <p:nvPr/>
        </p:nvSpPr>
        <p:spPr>
          <a:xfrm>
            <a:off x="7176232" y="5294063"/>
            <a:ext cx="2247731" cy="415498"/>
          </a:xfrm>
          <a:prstGeom prst="rect">
            <a:avLst/>
          </a:prstGeom>
          <a:noFill/>
        </p:spPr>
        <p:txBody>
          <a:bodyPr wrap="none" rtlCol="0">
            <a:spAutoFit/>
          </a:bodyPr>
          <a:lstStyle/>
          <a:p>
            <a:r>
              <a:rPr lang="sv-SE" sz="1050" dirty="0"/>
              <a:t>Kalmar, Jönköping, Östergötland,</a:t>
            </a:r>
          </a:p>
          <a:p>
            <a:r>
              <a:rPr lang="sv-SE" sz="1050" dirty="0">
                <a:hlinkClick r:id="rId13"/>
              </a:rPr>
              <a:t>Andreas.holmer@sklkommentus.se</a:t>
            </a:r>
            <a:r>
              <a:rPr lang="sv-SE" sz="1050" dirty="0"/>
              <a:t>  </a:t>
            </a:r>
          </a:p>
        </p:txBody>
      </p:sp>
      <p:sp>
        <p:nvSpPr>
          <p:cNvPr id="5" name="textruta 4"/>
          <p:cNvSpPr txBox="1"/>
          <p:nvPr/>
        </p:nvSpPr>
        <p:spPr>
          <a:xfrm flipH="1">
            <a:off x="7176231" y="4138901"/>
            <a:ext cx="2087613" cy="577081"/>
          </a:xfrm>
          <a:prstGeom prst="rect">
            <a:avLst/>
          </a:prstGeom>
          <a:noFill/>
        </p:spPr>
        <p:txBody>
          <a:bodyPr wrap="square" rtlCol="0">
            <a:spAutoFit/>
          </a:bodyPr>
          <a:lstStyle/>
          <a:p>
            <a:r>
              <a:rPr lang="sv-SE" sz="1050" dirty="0"/>
              <a:t>Dalarna, Värmland, Örebro, Västmanland</a:t>
            </a:r>
          </a:p>
          <a:p>
            <a:r>
              <a:rPr lang="sv-SE" sz="1050" dirty="0">
                <a:hlinkClick r:id="rId14"/>
              </a:rPr>
              <a:t>Joel.valtanen@sklkommentus.se</a:t>
            </a:r>
            <a:r>
              <a:rPr lang="sv-SE" sz="1050" dirty="0"/>
              <a:t> </a:t>
            </a:r>
          </a:p>
        </p:txBody>
      </p:sp>
      <p:pic>
        <p:nvPicPr>
          <p:cNvPr id="6" name="Bildobjekt 5"/>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6012621" y="3867384"/>
            <a:ext cx="934162" cy="969584"/>
          </a:xfrm>
          <a:prstGeom prst="rect">
            <a:avLst/>
          </a:prstGeom>
        </p:spPr>
      </p:pic>
      <p:pic>
        <p:nvPicPr>
          <p:cNvPr id="11" name="Bildobjekt 10"/>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966407" y="2317179"/>
            <a:ext cx="1142451" cy="1216558"/>
          </a:xfrm>
          <a:prstGeom prst="rect">
            <a:avLst/>
          </a:prstGeom>
        </p:spPr>
      </p:pic>
    </p:spTree>
    <p:extLst>
      <p:ext uri="{BB962C8B-B14F-4D97-AF65-F5344CB8AC3E}">
        <p14:creationId xmlns:p14="http://schemas.microsoft.com/office/powerpoint/2010/main" val="41181268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latshållare för bild 9"/>
          <p:cNvPicPr>
            <a:picLocks noGrp="1" noChangeAspect="1"/>
          </p:cNvPicPr>
          <p:nvPr>
            <p:ph type="pic" sz="quarter" idx="11"/>
          </p:nvPr>
        </p:nvPicPr>
        <p:blipFill rotWithShape="1">
          <a:blip r:embed="rId2">
            <a:extLst>
              <a:ext uri="{28A0092B-C50C-407E-A947-70E740481C1C}">
                <a14:useLocalDpi xmlns:a14="http://schemas.microsoft.com/office/drawing/2010/main" val="0"/>
              </a:ext>
            </a:extLst>
          </a:blip>
          <a:srcRect l="7692" t="-183" r="46411" b="-1"/>
          <a:stretch/>
        </p:blipFill>
        <p:spPr>
          <a:xfrm>
            <a:off x="7653403" y="-12526"/>
            <a:ext cx="4663332" cy="6870526"/>
          </a:xfrm>
          <a:scene3d>
            <a:camera prst="orthographicFront">
              <a:rot lat="0" lon="599983" rev="0"/>
            </a:camera>
            <a:lightRig rig="threePt" dir="t"/>
          </a:scene3d>
        </p:spPr>
      </p:pic>
      <p:sp>
        <p:nvSpPr>
          <p:cNvPr id="12" name="Platshållare för text 11"/>
          <p:cNvSpPr>
            <a:spLocks noGrp="1"/>
          </p:cNvSpPr>
          <p:nvPr>
            <p:ph type="body" sz="quarter" idx="12"/>
          </p:nvPr>
        </p:nvSpPr>
        <p:spPr>
          <a:xfrm>
            <a:off x="4359058" y="-12526"/>
            <a:ext cx="9331890" cy="6870526"/>
          </a:xfrm>
        </p:spPr>
        <p:txBody>
          <a:bodyPr/>
          <a:lstStyle/>
          <a:p>
            <a:endParaRPr lang="sv-SE" dirty="0"/>
          </a:p>
        </p:txBody>
      </p:sp>
      <p:sp>
        <p:nvSpPr>
          <p:cNvPr id="9" name="Rubrik 8"/>
          <p:cNvSpPr>
            <a:spLocks noGrp="1"/>
          </p:cNvSpPr>
          <p:nvPr>
            <p:ph type="title"/>
          </p:nvPr>
        </p:nvSpPr>
        <p:spPr/>
        <p:txBody>
          <a:bodyPr>
            <a:normAutofit fontScale="90000"/>
          </a:bodyPr>
          <a:lstStyle/>
          <a:p>
            <a:r>
              <a:rPr lang="sv-SE" dirty="0" smtClean="0"/>
              <a:t>Tack!</a:t>
            </a:r>
            <a:endParaRPr lang="sv-SE" dirty="0"/>
          </a:p>
        </p:txBody>
      </p:sp>
      <p:sp>
        <p:nvSpPr>
          <p:cNvPr id="15" name="Platshållare för innehåll 4"/>
          <p:cNvSpPr txBox="1">
            <a:spLocks/>
          </p:cNvSpPr>
          <p:nvPr/>
        </p:nvSpPr>
        <p:spPr>
          <a:xfrm>
            <a:off x="859961" y="3016192"/>
            <a:ext cx="6793442" cy="4485255"/>
          </a:xfrm>
          <a:prstGeom prst="rect">
            <a:avLst/>
          </a:prstGeom>
        </p:spPr>
        <p:txBody>
          <a:bodyPr vert="horz" lIns="0" tIns="45720" rIns="91440" bIns="45720" rtlCol="0">
            <a:noAutofit/>
          </a:bodyPr>
          <a:lstStyle>
            <a:lvl1pPr marL="228600" indent="-228600" algn="l" defTabSz="914400" rtl="0" eaLnBrk="1" latinLnBrk="0" hangingPunct="1">
              <a:lnSpc>
                <a:spcPct val="90000"/>
              </a:lnSpc>
              <a:spcBef>
                <a:spcPts val="1000"/>
              </a:spcBef>
              <a:buClr>
                <a:schemeClr val="tx1">
                  <a:lumMod val="65000"/>
                  <a:lumOff val="35000"/>
                </a:schemeClr>
              </a:buClr>
              <a:buSzPct val="107000"/>
              <a:buFont typeface="Corbel" panose="020B0503020204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0"/>
              </a:spcBef>
              <a:buClr>
                <a:schemeClr val="tx1">
                  <a:lumMod val="65000"/>
                  <a:lumOff val="35000"/>
                </a:schemeClr>
              </a:buClr>
              <a:buFont typeface="Corbel" panose="020B0503020204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0"/>
              </a:spcBef>
              <a:buClr>
                <a:schemeClr val="tx1">
                  <a:lumMod val="65000"/>
                  <a:lumOff val="35000"/>
                </a:schemeClr>
              </a:buClr>
              <a:buFont typeface="Corbel" panose="020B0503020204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0"/>
              </a:spcBef>
              <a:buClr>
                <a:schemeClr val="tx1">
                  <a:lumMod val="65000"/>
                  <a:lumOff val="35000"/>
                </a:schemeClr>
              </a:buClr>
              <a:buFont typeface="Corbel" panose="020B0503020204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0"/>
              </a:spcBef>
              <a:buClr>
                <a:schemeClr val="tx1">
                  <a:lumMod val="65000"/>
                  <a:lumOff val="35000"/>
                </a:schemeClr>
              </a:buClr>
              <a:buFont typeface="Corbel" panose="020B0503020204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
                <a:prstClr val="black">
                  <a:lumMod val="65000"/>
                  <a:lumOff val="35000"/>
                </a:prstClr>
              </a:buClr>
              <a:buSzPct val="107000"/>
              <a:buFont typeface="Corbel" panose="020B0503020204020204" pitchFamily="34" charset="0"/>
              <a:buNone/>
              <a:tabLst/>
              <a:defRPr/>
            </a:pPr>
            <a:r>
              <a:rPr kumimoji="0" lang="sv-SE" sz="2800" b="1" i="0" u="none" strike="noStrike" kern="1200" cap="none" spc="0" normalizeH="0" baseline="0" noProof="0" dirty="0" smtClean="0">
                <a:ln>
                  <a:noFill/>
                </a:ln>
                <a:solidFill>
                  <a:prstClr val="black"/>
                </a:solidFill>
                <a:effectLst/>
                <a:uLnTx/>
                <a:uFillTx/>
                <a:latin typeface="Corbel"/>
                <a:ea typeface="+mn-ea"/>
                <a:cs typeface="+mn-cs"/>
              </a:rPr>
              <a:t>Christina Öhlund</a:t>
            </a:r>
          </a:p>
          <a:p>
            <a:pPr marL="0" marR="0" lvl="0" indent="0" algn="l" defTabSz="914400" rtl="0" eaLnBrk="1" fontAlgn="auto" latinLnBrk="0" hangingPunct="1">
              <a:lnSpc>
                <a:spcPct val="90000"/>
              </a:lnSpc>
              <a:spcBef>
                <a:spcPts val="1000"/>
              </a:spcBef>
              <a:spcAft>
                <a:spcPts val="0"/>
              </a:spcAft>
              <a:buClr>
                <a:prstClr val="black">
                  <a:lumMod val="65000"/>
                  <a:lumOff val="35000"/>
                </a:prstClr>
              </a:buClr>
              <a:buSzPct val="107000"/>
              <a:buFont typeface="Corbel" panose="020B0503020204020204" pitchFamily="34" charset="0"/>
              <a:buNone/>
              <a:tabLst/>
              <a:defRPr/>
            </a:pPr>
            <a:r>
              <a:rPr lang="sv-SE" dirty="0" smtClean="0">
                <a:solidFill>
                  <a:prstClr val="black"/>
                </a:solidFill>
                <a:latin typeface="Corbel"/>
              </a:rPr>
              <a:t>Avtals</a:t>
            </a:r>
            <a:r>
              <a:rPr kumimoji="0" lang="sv-SE" sz="2200" b="0" i="0" u="none" strike="noStrike" kern="1200" cap="none" spc="0" normalizeH="0" baseline="0" noProof="0" dirty="0" smtClean="0">
                <a:ln>
                  <a:noFill/>
                </a:ln>
                <a:solidFill>
                  <a:prstClr val="black"/>
                </a:solidFill>
                <a:effectLst/>
                <a:uLnTx/>
                <a:uFillTx/>
                <a:latin typeface="Corbel"/>
                <a:ea typeface="+mn-ea"/>
                <a:cs typeface="+mn-cs"/>
              </a:rPr>
              <a:t>ansvarig Förbrukningsmaterial</a:t>
            </a:r>
          </a:p>
          <a:p>
            <a:pPr marL="0" marR="0" lvl="0" indent="0" algn="l" defTabSz="914400" rtl="0" eaLnBrk="1" fontAlgn="auto" latinLnBrk="0" hangingPunct="1">
              <a:lnSpc>
                <a:spcPct val="90000"/>
              </a:lnSpc>
              <a:spcBef>
                <a:spcPts val="1000"/>
              </a:spcBef>
              <a:spcAft>
                <a:spcPts val="0"/>
              </a:spcAft>
              <a:buClr>
                <a:prstClr val="black">
                  <a:lumMod val="65000"/>
                  <a:lumOff val="35000"/>
                </a:prstClr>
              </a:buClr>
              <a:buSzPct val="107000"/>
              <a:buFont typeface="Corbel" panose="020B0503020204020204" pitchFamily="34" charset="0"/>
              <a:buNone/>
              <a:tabLst/>
              <a:defRPr/>
            </a:pPr>
            <a:r>
              <a:rPr kumimoji="0" lang="sv-SE" sz="2200" b="0" i="0" u="none" strike="noStrike" kern="1200" cap="none" spc="0" normalizeH="0" baseline="0" noProof="0" dirty="0" smtClean="0">
                <a:ln>
                  <a:noFill/>
                </a:ln>
                <a:solidFill>
                  <a:prstClr val="black"/>
                </a:solidFill>
                <a:effectLst/>
                <a:uLnTx/>
                <a:uFillTx/>
                <a:latin typeface="Corbel"/>
                <a:ea typeface="+mn-ea"/>
                <a:cs typeface="+mn-cs"/>
              </a:rPr>
              <a:t>08- 709 </a:t>
            </a:r>
            <a:r>
              <a:rPr lang="sv-SE" dirty="0" smtClean="0">
                <a:solidFill>
                  <a:prstClr val="black"/>
                </a:solidFill>
                <a:latin typeface="Corbel"/>
              </a:rPr>
              <a:t>59 35</a:t>
            </a:r>
            <a:endParaRPr kumimoji="0" lang="sv-SE" sz="2200" b="0" i="0" u="none" strike="noStrike" kern="1200" cap="none" spc="0" normalizeH="0" baseline="0" noProof="0" dirty="0" smtClean="0">
              <a:ln>
                <a:noFill/>
              </a:ln>
              <a:solidFill>
                <a:prstClr val="black"/>
              </a:solidFill>
              <a:effectLst/>
              <a:uLnTx/>
              <a:uFillTx/>
              <a:latin typeface="Corbel"/>
              <a:ea typeface="+mn-ea"/>
              <a:cs typeface="+mn-cs"/>
            </a:endParaRPr>
          </a:p>
          <a:p>
            <a:pPr marL="0" marR="0" lvl="0" indent="0" algn="l" defTabSz="914400" rtl="0" eaLnBrk="1" fontAlgn="auto" latinLnBrk="0" hangingPunct="1">
              <a:lnSpc>
                <a:spcPct val="90000"/>
              </a:lnSpc>
              <a:spcBef>
                <a:spcPts val="1000"/>
              </a:spcBef>
              <a:spcAft>
                <a:spcPts val="0"/>
              </a:spcAft>
              <a:buClr>
                <a:prstClr val="black">
                  <a:lumMod val="65000"/>
                  <a:lumOff val="35000"/>
                </a:prstClr>
              </a:buClr>
              <a:buSzPct val="107000"/>
              <a:buFont typeface="Corbel" panose="020B0503020204020204" pitchFamily="34" charset="0"/>
              <a:buNone/>
              <a:tabLst/>
              <a:defRPr/>
            </a:pPr>
            <a:r>
              <a:rPr lang="sv-SE" u="sng" dirty="0" smtClean="0">
                <a:solidFill>
                  <a:prstClr val="black"/>
                </a:solidFill>
                <a:latin typeface="Corbel"/>
                <a:hlinkClick r:id="rId3"/>
              </a:rPr>
              <a:t>Christina.ohlund@sklkommentus.se</a:t>
            </a:r>
            <a:r>
              <a:rPr lang="sv-SE" u="sng" dirty="0" smtClean="0">
                <a:solidFill>
                  <a:prstClr val="black"/>
                </a:solidFill>
                <a:latin typeface="Corbel"/>
              </a:rPr>
              <a:t> </a:t>
            </a:r>
            <a:endParaRPr kumimoji="0" lang="sv-SE" sz="2200" b="0" i="0" u="sng" strike="noStrike" kern="1200" cap="none" spc="0" normalizeH="0" baseline="0" noProof="0" dirty="0" smtClean="0">
              <a:ln>
                <a:noFill/>
              </a:ln>
              <a:solidFill>
                <a:prstClr val="black"/>
              </a:solidFill>
              <a:effectLst/>
              <a:uLnTx/>
              <a:uFillTx/>
              <a:latin typeface="Corbel"/>
            </a:endParaRPr>
          </a:p>
          <a:p>
            <a:pPr marL="0" marR="0" lvl="0" indent="0" algn="l" defTabSz="914400" rtl="0" eaLnBrk="1" fontAlgn="auto" latinLnBrk="0" hangingPunct="1">
              <a:lnSpc>
                <a:spcPct val="90000"/>
              </a:lnSpc>
              <a:spcBef>
                <a:spcPts val="1000"/>
              </a:spcBef>
              <a:spcAft>
                <a:spcPts val="0"/>
              </a:spcAft>
              <a:buClr>
                <a:prstClr val="black">
                  <a:lumMod val="65000"/>
                  <a:lumOff val="35000"/>
                </a:prstClr>
              </a:buClr>
              <a:buSzPct val="107000"/>
              <a:buFont typeface="Corbel" panose="020B0503020204020204" pitchFamily="34" charset="0"/>
              <a:buNone/>
              <a:tabLst/>
              <a:defRPr/>
            </a:pPr>
            <a:endParaRPr lang="sv-SE" dirty="0">
              <a:solidFill>
                <a:prstClr val="black"/>
              </a:solidFill>
              <a:latin typeface="Corbel"/>
            </a:endParaRPr>
          </a:p>
        </p:txBody>
      </p:sp>
    </p:spTree>
    <p:extLst>
      <p:ext uri="{BB962C8B-B14F-4D97-AF65-F5344CB8AC3E}">
        <p14:creationId xmlns:p14="http://schemas.microsoft.com/office/powerpoint/2010/main" val="619015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4EA78DB-BF99-45F2-B877-1529E1C52953}"/>
              </a:ext>
            </a:extLst>
          </p:cNvPr>
          <p:cNvSpPr>
            <a:spLocks noGrp="1"/>
          </p:cNvSpPr>
          <p:nvPr>
            <p:ph type="title"/>
          </p:nvPr>
        </p:nvSpPr>
        <p:spPr/>
        <p:txBody>
          <a:bodyPr>
            <a:normAutofit fontScale="90000"/>
          </a:bodyPr>
          <a:lstStyle/>
          <a:p>
            <a:r>
              <a:rPr lang="sv-SE" dirty="0" smtClean="0"/>
              <a:t>Vi som presenterar idag</a:t>
            </a:r>
            <a:endParaRPr lang="sv-SE" dirty="0"/>
          </a:p>
        </p:txBody>
      </p:sp>
      <p:sp>
        <p:nvSpPr>
          <p:cNvPr id="3" name="Platshållare för text 2">
            <a:extLst>
              <a:ext uri="{FF2B5EF4-FFF2-40B4-BE49-F238E27FC236}">
                <a16:creationId xmlns:a16="http://schemas.microsoft.com/office/drawing/2014/main" id="{531322FF-BBCF-4C03-B54A-30C6F392A310}"/>
              </a:ext>
            </a:extLst>
          </p:cNvPr>
          <p:cNvSpPr>
            <a:spLocks noGrp="1"/>
          </p:cNvSpPr>
          <p:nvPr>
            <p:ph type="body" sz="quarter" idx="10"/>
          </p:nvPr>
        </p:nvSpPr>
        <p:spPr>
          <a:xfrm>
            <a:off x="725488" y="1667934"/>
            <a:ext cx="10737850" cy="3344332"/>
          </a:xfrm>
        </p:spPr>
        <p:txBody>
          <a:bodyPr/>
          <a:lstStyle/>
          <a:p>
            <a:pPr marL="0" indent="0">
              <a:buNone/>
            </a:pPr>
            <a:endParaRPr lang="sv-SE" sz="2000" dirty="0"/>
          </a:p>
          <a:p>
            <a:pPr lvl="1"/>
            <a:endParaRPr lang="sv-SE" sz="1400" dirty="0"/>
          </a:p>
        </p:txBody>
      </p:sp>
      <p:sp>
        <p:nvSpPr>
          <p:cNvPr id="6" name="textruta 5"/>
          <p:cNvSpPr txBox="1"/>
          <p:nvPr/>
        </p:nvSpPr>
        <p:spPr>
          <a:xfrm>
            <a:off x="1061402" y="4738274"/>
            <a:ext cx="3024188" cy="830997"/>
          </a:xfrm>
          <a:prstGeom prst="rect">
            <a:avLst/>
          </a:prstGeom>
          <a:noFill/>
        </p:spPr>
        <p:txBody>
          <a:bodyPr wrap="square" rtlCol="0">
            <a:spAutoFit/>
          </a:bodyPr>
          <a:lstStyle/>
          <a:p>
            <a:pPr algn="l"/>
            <a:r>
              <a:rPr lang="sv-SE" sz="2400" dirty="0" smtClean="0"/>
              <a:t>Christina Öhlund</a:t>
            </a:r>
          </a:p>
          <a:p>
            <a:pPr algn="l"/>
            <a:r>
              <a:rPr lang="sv-SE" sz="2400" dirty="0" smtClean="0"/>
              <a:t>Avtalsansvarig</a:t>
            </a:r>
          </a:p>
        </p:txBody>
      </p:sp>
      <p:sp>
        <p:nvSpPr>
          <p:cNvPr id="7" name="textruta 6"/>
          <p:cNvSpPr txBox="1"/>
          <p:nvPr/>
        </p:nvSpPr>
        <p:spPr>
          <a:xfrm>
            <a:off x="6520912" y="4738275"/>
            <a:ext cx="3024188" cy="830997"/>
          </a:xfrm>
          <a:prstGeom prst="rect">
            <a:avLst/>
          </a:prstGeom>
          <a:noFill/>
        </p:spPr>
        <p:txBody>
          <a:bodyPr wrap="square" rtlCol="0">
            <a:spAutoFit/>
          </a:bodyPr>
          <a:lstStyle/>
          <a:p>
            <a:pPr algn="l"/>
            <a:r>
              <a:rPr lang="sv-SE" sz="2400" dirty="0" smtClean="0"/>
              <a:t>Pernilla Viktorsson </a:t>
            </a:r>
          </a:p>
          <a:p>
            <a:pPr algn="l"/>
            <a:r>
              <a:rPr lang="sv-SE" sz="2400" dirty="0" smtClean="0"/>
              <a:t>Upphandlare</a:t>
            </a:r>
          </a:p>
        </p:txBody>
      </p:sp>
      <p:pic>
        <p:nvPicPr>
          <p:cNvPr id="4" name="Bildobjekt 3"/>
          <p:cNvPicPr>
            <a:picLocks noChangeAspect="1"/>
          </p:cNvPicPr>
          <p:nvPr/>
        </p:nvPicPr>
        <p:blipFill>
          <a:blip r:embed="rId2"/>
          <a:stretch>
            <a:fillRect/>
          </a:stretch>
        </p:blipFill>
        <p:spPr>
          <a:xfrm>
            <a:off x="1061402" y="1986552"/>
            <a:ext cx="2073917" cy="2433105"/>
          </a:xfrm>
          <a:prstGeom prst="rect">
            <a:avLst/>
          </a:prstGeom>
        </p:spPr>
      </p:pic>
      <p:pic>
        <p:nvPicPr>
          <p:cNvPr id="8" name="Bildobjekt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38544" y="1898904"/>
            <a:ext cx="2060448" cy="2438400"/>
          </a:xfrm>
          <a:prstGeom prst="rect">
            <a:avLst/>
          </a:prstGeom>
        </p:spPr>
      </p:pic>
    </p:spTree>
    <p:extLst>
      <p:ext uri="{BB962C8B-B14F-4D97-AF65-F5344CB8AC3E}">
        <p14:creationId xmlns:p14="http://schemas.microsoft.com/office/powerpoint/2010/main" val="3000909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6620436E-73EE-49D0-A5BB-EDE5BC27D07D}"/>
              </a:ext>
            </a:extLst>
          </p:cNvPr>
          <p:cNvSpPr>
            <a:spLocks noGrp="1"/>
          </p:cNvSpPr>
          <p:nvPr>
            <p:ph type="title"/>
          </p:nvPr>
        </p:nvSpPr>
        <p:spPr/>
        <p:txBody>
          <a:bodyPr>
            <a:normAutofit fontScale="90000"/>
          </a:bodyPr>
          <a:lstStyle/>
          <a:p>
            <a:r>
              <a:rPr lang="sv-SE" dirty="0" smtClean="0"/>
              <a:t>Agenda</a:t>
            </a:r>
            <a:endParaRPr lang="sv-SE" dirty="0"/>
          </a:p>
        </p:txBody>
      </p:sp>
      <p:sp>
        <p:nvSpPr>
          <p:cNvPr id="5" name="Platshållare för text 4">
            <a:extLst>
              <a:ext uri="{FF2B5EF4-FFF2-40B4-BE49-F238E27FC236}">
                <a16:creationId xmlns:a16="http://schemas.microsoft.com/office/drawing/2014/main" id="{FA1A28A9-1EBC-41C2-BD7D-CF16C7726F18}"/>
              </a:ext>
            </a:extLst>
          </p:cNvPr>
          <p:cNvSpPr>
            <a:spLocks noGrp="1"/>
          </p:cNvSpPr>
          <p:nvPr>
            <p:ph type="body" sz="quarter" idx="10"/>
          </p:nvPr>
        </p:nvSpPr>
        <p:spPr/>
        <p:txBody>
          <a:bodyPr/>
          <a:lstStyle/>
          <a:p>
            <a:pPr>
              <a:buFont typeface="Arial" panose="020B0604020202020204" pitchFamily="34" charset="0"/>
              <a:buChar char="•"/>
            </a:pPr>
            <a:r>
              <a:rPr lang="sv-SE" dirty="0" smtClean="0"/>
              <a:t>Presentation av kategori Förbrukningsmaterial</a:t>
            </a:r>
          </a:p>
          <a:p>
            <a:pPr>
              <a:buFont typeface="Arial" panose="020B0604020202020204" pitchFamily="34" charset="0"/>
              <a:buChar char="•"/>
            </a:pPr>
            <a:r>
              <a:rPr lang="sv-SE" dirty="0" smtClean="0"/>
              <a:t>Upphandlingens målsättning</a:t>
            </a:r>
          </a:p>
          <a:p>
            <a:pPr>
              <a:buFont typeface="Arial" panose="020B0604020202020204" pitchFamily="34" charset="0"/>
              <a:buChar char="•"/>
            </a:pPr>
            <a:r>
              <a:rPr lang="sv-SE" dirty="0" smtClean="0"/>
              <a:t>Leverantörer</a:t>
            </a:r>
          </a:p>
          <a:p>
            <a:pPr>
              <a:buFont typeface="Arial" panose="020B0604020202020204" pitchFamily="34" charset="0"/>
              <a:buChar char="•"/>
            </a:pPr>
            <a:r>
              <a:rPr lang="sv-SE" dirty="0" smtClean="0"/>
              <a:t>Ramavtalet Entrézoner – fast installerade entrémattor 2019</a:t>
            </a:r>
          </a:p>
          <a:p>
            <a:pPr>
              <a:buFont typeface="Arial" panose="020B0604020202020204" pitchFamily="34" charset="0"/>
              <a:buChar char="•"/>
            </a:pPr>
            <a:r>
              <a:rPr lang="sv-SE" dirty="0" smtClean="0"/>
              <a:t>Avropa på ramavtalet</a:t>
            </a:r>
          </a:p>
          <a:p>
            <a:pPr>
              <a:buFont typeface="Arial" panose="020B0604020202020204" pitchFamily="34" charset="0"/>
              <a:buChar char="•"/>
            </a:pPr>
            <a:r>
              <a:rPr lang="sv-SE" dirty="0" smtClean="0"/>
              <a:t>Frågor och svar</a:t>
            </a:r>
          </a:p>
          <a:p>
            <a:pPr>
              <a:buFont typeface="Arial" panose="020B0604020202020204" pitchFamily="34" charset="0"/>
              <a:buChar char="•"/>
            </a:pPr>
            <a:endParaRPr lang="sv-SE" dirty="0" smtClean="0"/>
          </a:p>
          <a:p>
            <a:pPr marL="0" indent="0">
              <a:buNone/>
            </a:pPr>
            <a:endParaRPr lang="sv-SE" dirty="0"/>
          </a:p>
        </p:txBody>
      </p:sp>
      <p:grpSp>
        <p:nvGrpSpPr>
          <p:cNvPr id="6" name="Grupp 5">
            <a:extLst>
              <a:ext uri="{FF2B5EF4-FFF2-40B4-BE49-F238E27FC236}">
                <a16:creationId xmlns:a16="http://schemas.microsoft.com/office/drawing/2014/main" id="{EDBAEDF0-B7E0-403C-9847-632DCE881DC3}"/>
              </a:ext>
            </a:extLst>
          </p:cNvPr>
          <p:cNvGrpSpPr/>
          <p:nvPr/>
        </p:nvGrpSpPr>
        <p:grpSpPr>
          <a:xfrm>
            <a:off x="204024" y="6539545"/>
            <a:ext cx="1996251" cy="168748"/>
            <a:chOff x="204024" y="6539545"/>
            <a:chExt cx="1996251" cy="168748"/>
          </a:xfrm>
        </p:grpSpPr>
        <p:pic>
          <p:nvPicPr>
            <p:cNvPr id="7" name="Bildobjekt 9">
              <a:extLst>
                <a:ext uri="{FF2B5EF4-FFF2-40B4-BE49-F238E27FC236}">
                  <a16:creationId xmlns:a16="http://schemas.microsoft.com/office/drawing/2014/main" id="{1A6081E7-5A06-49F6-81CA-C576EA69D31E}"/>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04024" y="6539545"/>
              <a:ext cx="1150937"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Bildobjekt 7">
              <a:extLst>
                <a:ext uri="{FF2B5EF4-FFF2-40B4-BE49-F238E27FC236}">
                  <a16:creationId xmlns:a16="http://schemas.microsoft.com/office/drawing/2014/main" id="{3F8CBDFE-1C44-47E2-B6A4-F5D493B76F22}"/>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57928"/>
            <a:stretch/>
          </p:blipFill>
          <p:spPr>
            <a:xfrm>
              <a:off x="1362075" y="6539649"/>
              <a:ext cx="838200" cy="168644"/>
            </a:xfrm>
            <a:prstGeom prst="rect">
              <a:avLst/>
            </a:prstGeom>
          </p:spPr>
        </p:pic>
      </p:grpSp>
    </p:spTree>
    <p:extLst>
      <p:ext uri="{BB962C8B-B14F-4D97-AF65-F5344CB8AC3E}">
        <p14:creationId xmlns:p14="http://schemas.microsoft.com/office/powerpoint/2010/main" val="1944731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4EA78DB-BF99-45F2-B877-1529E1C52953}"/>
              </a:ext>
            </a:extLst>
          </p:cNvPr>
          <p:cNvSpPr>
            <a:spLocks noGrp="1"/>
          </p:cNvSpPr>
          <p:nvPr>
            <p:ph type="title"/>
          </p:nvPr>
        </p:nvSpPr>
        <p:spPr/>
        <p:txBody>
          <a:bodyPr>
            <a:normAutofit fontScale="90000"/>
          </a:bodyPr>
          <a:lstStyle/>
          <a:p>
            <a:r>
              <a:rPr lang="sv-SE" dirty="0" smtClean="0"/>
              <a:t>Kategori Förbrukningsmaterial</a:t>
            </a:r>
            <a:endParaRPr lang="sv-SE" dirty="0"/>
          </a:p>
        </p:txBody>
      </p:sp>
      <p:sp>
        <p:nvSpPr>
          <p:cNvPr id="3" name="Platshållare för text 2">
            <a:extLst>
              <a:ext uri="{FF2B5EF4-FFF2-40B4-BE49-F238E27FC236}">
                <a16:creationId xmlns:a16="http://schemas.microsoft.com/office/drawing/2014/main" id="{531322FF-BBCF-4C03-B54A-30C6F392A310}"/>
              </a:ext>
            </a:extLst>
          </p:cNvPr>
          <p:cNvSpPr>
            <a:spLocks noGrp="1"/>
          </p:cNvSpPr>
          <p:nvPr>
            <p:ph type="body" sz="quarter" idx="10"/>
          </p:nvPr>
        </p:nvSpPr>
        <p:spPr>
          <a:xfrm>
            <a:off x="725488" y="1270861"/>
            <a:ext cx="10737850" cy="5140329"/>
          </a:xfrm>
        </p:spPr>
        <p:txBody>
          <a:bodyPr/>
          <a:lstStyle/>
          <a:p>
            <a:r>
              <a:rPr lang="sv-SE" sz="2000" dirty="0" smtClean="0"/>
              <a:t>Material för kontor och skola samt datormaterial</a:t>
            </a:r>
          </a:p>
          <a:p>
            <a:endParaRPr lang="sv-SE" sz="2000" dirty="0" smtClean="0"/>
          </a:p>
          <a:p>
            <a:endParaRPr lang="sv-SE" sz="1400" dirty="0" smtClean="0"/>
          </a:p>
          <a:p>
            <a:r>
              <a:rPr lang="sv-SE" sz="2000" dirty="0" smtClean="0"/>
              <a:t>Hygienartiklar och städmaterial</a:t>
            </a:r>
          </a:p>
          <a:p>
            <a:endParaRPr lang="sv-SE" sz="2000" dirty="0" smtClean="0"/>
          </a:p>
          <a:p>
            <a:endParaRPr lang="sv-SE" sz="1400" dirty="0" smtClean="0"/>
          </a:p>
          <a:p>
            <a:r>
              <a:rPr lang="sv-SE" sz="2000" dirty="0" smtClean="0"/>
              <a:t>Entrémattor </a:t>
            </a:r>
          </a:p>
          <a:p>
            <a:endParaRPr lang="sv-SE" sz="2000" dirty="0" smtClean="0"/>
          </a:p>
          <a:p>
            <a:endParaRPr lang="sv-SE" sz="2000" dirty="0" smtClean="0"/>
          </a:p>
          <a:p>
            <a:r>
              <a:rPr lang="sv-SE" sz="2000" dirty="0" smtClean="0"/>
              <a:t>Entrézoner – fast installerade entrémattor </a:t>
            </a:r>
          </a:p>
          <a:p>
            <a:pPr lvl="1"/>
            <a:endParaRPr lang="sv-SE" sz="1400" dirty="0"/>
          </a:p>
        </p:txBody>
      </p:sp>
      <p:pic>
        <p:nvPicPr>
          <p:cNvPr id="4" name="Bildobjekt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13119" y="1111650"/>
            <a:ext cx="1309971" cy="872108"/>
          </a:xfrm>
          <a:prstGeom prst="rect">
            <a:avLst/>
          </a:prstGeom>
          <a:ln w="3175">
            <a:solidFill>
              <a:schemeClr val="tx1"/>
            </a:solidFill>
          </a:ln>
        </p:spPr>
      </p:pic>
      <p:pic>
        <p:nvPicPr>
          <p:cNvPr id="5" name="Bildobjekt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96961" y="1085851"/>
            <a:ext cx="1205476" cy="882409"/>
          </a:xfrm>
          <a:prstGeom prst="rect">
            <a:avLst/>
          </a:prstGeom>
          <a:ln>
            <a:solidFill>
              <a:schemeClr val="tx1"/>
            </a:solidFill>
          </a:ln>
        </p:spPr>
      </p:pic>
      <p:pic>
        <p:nvPicPr>
          <p:cNvPr id="6" name="Bildobjekt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333772" y="1127325"/>
            <a:ext cx="1213250" cy="856433"/>
          </a:xfrm>
          <a:prstGeom prst="rect">
            <a:avLst/>
          </a:prstGeom>
          <a:ln w="3175">
            <a:solidFill>
              <a:schemeClr val="tx1"/>
            </a:solidFill>
          </a:ln>
        </p:spPr>
      </p:pic>
      <p:pic>
        <p:nvPicPr>
          <p:cNvPr id="7" name="Bildobjekt 6" descr="C:\Users\cohlund\AppData\Local\Microsoft\Windows\INetCache\Content.Outlook\GNNKHG4U\NAP-3179877.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97454" y="2175705"/>
            <a:ext cx="1205476" cy="821106"/>
          </a:xfrm>
          <a:prstGeom prst="rect">
            <a:avLst/>
          </a:prstGeom>
          <a:solidFill>
            <a:srgbClr val="0070C0"/>
          </a:solidFill>
          <a:ln w="9525">
            <a:solidFill>
              <a:schemeClr val="tx1"/>
            </a:solidFill>
          </a:ln>
        </p:spPr>
      </p:pic>
      <p:pic>
        <p:nvPicPr>
          <p:cNvPr id="8" name="Bildobjekt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96961" y="3204256"/>
            <a:ext cx="1241343" cy="834908"/>
          </a:xfrm>
          <a:prstGeom prst="rect">
            <a:avLst/>
          </a:prstGeom>
          <a:ln w="9525">
            <a:solidFill>
              <a:schemeClr val="tx1"/>
            </a:solidFill>
          </a:ln>
        </p:spPr>
      </p:pic>
      <p:pic>
        <p:nvPicPr>
          <p:cNvPr id="9" name="Bildobjekt 8"/>
          <p:cNvPicPr>
            <a:picLocks noChangeAspect="1"/>
          </p:cNvPicPr>
          <p:nvPr/>
        </p:nvPicPr>
        <p:blipFill>
          <a:blip r:embed="rId8"/>
          <a:stretch>
            <a:fillRect/>
          </a:stretch>
        </p:blipFill>
        <p:spPr>
          <a:xfrm>
            <a:off x="6796961" y="4246609"/>
            <a:ext cx="1241343" cy="829218"/>
          </a:xfrm>
          <a:prstGeom prst="rect">
            <a:avLst/>
          </a:prstGeom>
          <a:ln w="3175">
            <a:solidFill>
              <a:schemeClr val="tx1"/>
            </a:solidFill>
          </a:ln>
        </p:spPr>
      </p:pic>
    </p:spTree>
    <p:extLst>
      <p:ext uri="{BB962C8B-B14F-4D97-AF65-F5344CB8AC3E}">
        <p14:creationId xmlns:p14="http://schemas.microsoft.com/office/powerpoint/2010/main" val="509806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4EA78DB-BF99-45F2-B877-1529E1C52953}"/>
              </a:ext>
            </a:extLst>
          </p:cNvPr>
          <p:cNvSpPr>
            <a:spLocks noGrp="1"/>
          </p:cNvSpPr>
          <p:nvPr>
            <p:ph type="title"/>
          </p:nvPr>
        </p:nvSpPr>
        <p:spPr/>
        <p:txBody>
          <a:bodyPr>
            <a:normAutofit fontScale="90000"/>
          </a:bodyPr>
          <a:lstStyle/>
          <a:p>
            <a:r>
              <a:rPr lang="sv-SE" dirty="0" smtClean="0"/>
              <a:t>Upphandlingens målsättning</a:t>
            </a:r>
            <a:endParaRPr lang="sv-SE" dirty="0"/>
          </a:p>
        </p:txBody>
      </p:sp>
      <p:sp>
        <p:nvSpPr>
          <p:cNvPr id="3" name="Platshållare för text 2">
            <a:extLst>
              <a:ext uri="{FF2B5EF4-FFF2-40B4-BE49-F238E27FC236}">
                <a16:creationId xmlns:a16="http://schemas.microsoft.com/office/drawing/2014/main" id="{531322FF-BBCF-4C03-B54A-30C6F392A310}"/>
              </a:ext>
            </a:extLst>
          </p:cNvPr>
          <p:cNvSpPr>
            <a:spLocks noGrp="1"/>
          </p:cNvSpPr>
          <p:nvPr>
            <p:ph type="body" sz="quarter" idx="10"/>
          </p:nvPr>
        </p:nvSpPr>
        <p:spPr>
          <a:xfrm>
            <a:off x="725488" y="1282922"/>
            <a:ext cx="10731678" cy="5037667"/>
          </a:xfrm>
        </p:spPr>
        <p:txBody>
          <a:bodyPr/>
          <a:lstStyle/>
          <a:p>
            <a:r>
              <a:rPr lang="sv-SE" sz="1800" dirty="0"/>
              <a:t>Mål att teckna ett ramavtal som tillgodoser kommunernas och regionernas </a:t>
            </a:r>
            <a:r>
              <a:rPr lang="sv-SE" sz="1800" dirty="0" smtClean="0"/>
              <a:t>helhetsbehov </a:t>
            </a:r>
            <a:br>
              <a:rPr lang="sv-SE" sz="1800" dirty="0" smtClean="0"/>
            </a:br>
            <a:r>
              <a:rPr lang="sv-SE" sz="1800" dirty="0" smtClean="0"/>
              <a:t>av Entrézoner. Entrézonen </a:t>
            </a:r>
            <a:r>
              <a:rPr lang="sv-SE" sz="1800" dirty="0"/>
              <a:t>är ett </a:t>
            </a:r>
            <a:r>
              <a:rPr lang="sv-SE" sz="1800" dirty="0" smtClean="0"/>
              <a:t>fastmonterat </a:t>
            </a:r>
            <a:r>
              <a:rPr lang="sv-SE" sz="1800" dirty="0" err="1" smtClean="0"/>
              <a:t>mattsystem</a:t>
            </a:r>
            <a:r>
              <a:rPr lang="sv-SE" sz="1800" dirty="0" smtClean="0"/>
              <a:t> </a:t>
            </a:r>
            <a:r>
              <a:rPr lang="sv-SE" sz="1800" dirty="0"/>
              <a:t>med syfte att fånga upp smuts </a:t>
            </a:r>
            <a:r>
              <a:rPr lang="sv-SE" sz="1800" dirty="0" smtClean="0"/>
              <a:t/>
            </a:r>
            <a:br>
              <a:rPr lang="sv-SE" sz="1800" dirty="0" smtClean="0"/>
            </a:br>
            <a:r>
              <a:rPr lang="sv-SE" sz="1800" dirty="0" smtClean="0"/>
              <a:t>och </a:t>
            </a:r>
            <a:r>
              <a:rPr lang="sv-SE" sz="1800" dirty="0"/>
              <a:t>väta. </a:t>
            </a:r>
            <a:endParaRPr lang="sv-SE" sz="1800" dirty="0" smtClean="0"/>
          </a:p>
          <a:p>
            <a:pPr marL="0" indent="0">
              <a:buNone/>
            </a:pPr>
            <a:endParaRPr lang="sv-SE" sz="1800" dirty="0" smtClean="0"/>
          </a:p>
          <a:p>
            <a:r>
              <a:rPr lang="sv-SE" sz="1800" dirty="0" smtClean="0"/>
              <a:t>Syftet </a:t>
            </a:r>
            <a:r>
              <a:rPr lang="sv-SE" sz="1800" dirty="0"/>
              <a:t>med upphandlingen är att de varor och tjänster som upphandlingen avser </a:t>
            </a:r>
            <a:r>
              <a:rPr lang="sv-SE" sz="1800" dirty="0" smtClean="0"/>
              <a:t>ska </a:t>
            </a:r>
            <a:r>
              <a:rPr lang="sv-SE" sz="1800" dirty="0"/>
              <a:t/>
            </a:r>
            <a:br>
              <a:rPr lang="sv-SE" sz="1800" dirty="0"/>
            </a:br>
            <a:r>
              <a:rPr lang="sv-SE" sz="1800" dirty="0" smtClean="0"/>
              <a:t>medverka </a:t>
            </a:r>
            <a:r>
              <a:rPr lang="sv-SE" sz="1800" dirty="0"/>
              <a:t>till ett minskat slitage på golv, bättre hygienisk miljö samt trevligare </a:t>
            </a:r>
            <a:r>
              <a:rPr lang="sv-SE" sz="1800" dirty="0" smtClean="0"/>
              <a:t>entré. </a:t>
            </a:r>
          </a:p>
          <a:p>
            <a:endParaRPr lang="sv-SE" sz="1800" dirty="0"/>
          </a:p>
          <a:p>
            <a:r>
              <a:rPr lang="sv-SE" sz="1800" dirty="0" smtClean="0"/>
              <a:t>Ramavtalet omfattar två delområden</a:t>
            </a:r>
          </a:p>
          <a:p>
            <a:pPr lvl="2">
              <a:buSzPct val="107000"/>
            </a:pPr>
            <a:r>
              <a:rPr lang="sv-SE" sz="1400" dirty="0" smtClean="0"/>
              <a:t>Hyra av entrézon</a:t>
            </a:r>
            <a:endParaRPr lang="sv-SE" sz="1400" dirty="0"/>
          </a:p>
          <a:p>
            <a:pPr lvl="2">
              <a:buSzPct val="107000"/>
            </a:pPr>
            <a:r>
              <a:rPr lang="sv-SE" sz="1400" dirty="0" smtClean="0"/>
              <a:t>Köp av entrézon</a:t>
            </a:r>
          </a:p>
          <a:p>
            <a:pPr marL="228600" lvl="2">
              <a:spcBef>
                <a:spcPts val="1000"/>
              </a:spcBef>
              <a:buSzPct val="107000"/>
              <a:buFont typeface="Corbel" panose="020B0503020204020204" pitchFamily="34" charset="0"/>
              <a:buChar char="›"/>
            </a:pPr>
            <a:endParaRPr lang="sv-SE" dirty="0" smtClean="0"/>
          </a:p>
          <a:p>
            <a:pPr marL="228600" lvl="2">
              <a:spcBef>
                <a:spcPts val="1000"/>
              </a:spcBef>
              <a:buSzPct val="107000"/>
              <a:buFont typeface="Corbel" panose="020B0503020204020204" pitchFamily="34" charset="0"/>
              <a:buChar char="›"/>
            </a:pPr>
            <a:r>
              <a:rPr lang="sv-SE" dirty="0" smtClean="0"/>
              <a:t>Ramavtalet </a:t>
            </a:r>
            <a:r>
              <a:rPr lang="sv-SE" dirty="0"/>
              <a:t>omfattar inte lekmattor, heltäckningsmattor, ergonomimattor, lösa entrémattor </a:t>
            </a:r>
            <a:r>
              <a:rPr lang="sv-SE" dirty="0" smtClean="0"/>
              <a:t/>
            </a:r>
            <a:br>
              <a:rPr lang="sv-SE" dirty="0" smtClean="0"/>
            </a:br>
            <a:r>
              <a:rPr lang="sv-SE" dirty="0" smtClean="0"/>
              <a:t>eller </a:t>
            </a:r>
            <a:r>
              <a:rPr lang="sv-SE" dirty="0"/>
              <a:t>andra mattor avsedda för </a:t>
            </a:r>
            <a:r>
              <a:rPr lang="sv-SE" dirty="0" smtClean="0"/>
              <a:t>inredning. Det finns ett annat ramavtal för de här mattorna.</a:t>
            </a:r>
          </a:p>
          <a:p>
            <a:pPr marL="228600" lvl="2">
              <a:spcBef>
                <a:spcPts val="1000"/>
              </a:spcBef>
              <a:buSzPct val="107000"/>
              <a:buFont typeface="Corbel" panose="020B0503020204020204" pitchFamily="34" charset="0"/>
              <a:buChar char="›"/>
            </a:pPr>
            <a:endParaRPr lang="sv-SE" sz="1800" dirty="0"/>
          </a:p>
          <a:p>
            <a:pPr marL="228600" lvl="2">
              <a:spcBef>
                <a:spcPts val="1000"/>
              </a:spcBef>
              <a:buSzPct val="107000"/>
              <a:buFont typeface="Corbel" panose="020B0503020204020204" pitchFamily="34" charset="0"/>
              <a:buChar char="›"/>
            </a:pPr>
            <a:r>
              <a:rPr lang="sv-SE" sz="1800" dirty="0" smtClean="0"/>
              <a:t>Förtydliga </a:t>
            </a:r>
            <a:r>
              <a:rPr lang="sv-SE" sz="1800" dirty="0"/>
              <a:t>och underlätta avropsprocessen</a:t>
            </a:r>
          </a:p>
          <a:p>
            <a:pPr lvl="1"/>
            <a:r>
              <a:rPr lang="sv-SE" sz="1400" dirty="0"/>
              <a:t>Avropsstöd </a:t>
            </a:r>
          </a:p>
          <a:p>
            <a:endParaRPr lang="sv-SE" sz="2000" dirty="0"/>
          </a:p>
          <a:p>
            <a:pPr lvl="1"/>
            <a:endParaRPr lang="sv-SE" sz="1400" dirty="0"/>
          </a:p>
        </p:txBody>
      </p:sp>
      <p:pic>
        <p:nvPicPr>
          <p:cNvPr id="4" name="Bildobjekt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72683" y="1080839"/>
            <a:ext cx="1784483" cy="1690409"/>
          </a:xfrm>
          <a:prstGeom prst="rect">
            <a:avLst/>
          </a:prstGeom>
          <a:ln>
            <a:solidFill>
              <a:schemeClr val="tx1"/>
            </a:solidFill>
          </a:ln>
        </p:spPr>
      </p:pic>
      <p:pic>
        <p:nvPicPr>
          <p:cNvPr id="5" name="Bildobjekt 4"/>
          <p:cNvPicPr>
            <a:picLocks noChangeAspect="1"/>
          </p:cNvPicPr>
          <p:nvPr/>
        </p:nvPicPr>
        <p:blipFill>
          <a:blip r:embed="rId3"/>
          <a:stretch>
            <a:fillRect/>
          </a:stretch>
        </p:blipFill>
        <p:spPr>
          <a:xfrm>
            <a:off x="9672683" y="5085346"/>
            <a:ext cx="1784483" cy="1192035"/>
          </a:xfrm>
          <a:prstGeom prst="rect">
            <a:avLst/>
          </a:prstGeom>
          <a:ln w="3175">
            <a:solidFill>
              <a:schemeClr val="tx1"/>
            </a:solidFill>
          </a:ln>
        </p:spPr>
      </p:pic>
    </p:spTree>
    <p:extLst>
      <p:ext uri="{BB962C8B-B14F-4D97-AF65-F5344CB8AC3E}">
        <p14:creationId xmlns:p14="http://schemas.microsoft.com/office/powerpoint/2010/main" val="1891974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4EA78DB-BF99-45F2-B877-1529E1C52953}"/>
              </a:ext>
            </a:extLst>
          </p:cNvPr>
          <p:cNvSpPr>
            <a:spLocks noGrp="1"/>
          </p:cNvSpPr>
          <p:nvPr>
            <p:ph type="title"/>
          </p:nvPr>
        </p:nvSpPr>
        <p:spPr/>
        <p:txBody>
          <a:bodyPr>
            <a:normAutofit fontScale="90000"/>
          </a:bodyPr>
          <a:lstStyle/>
          <a:p>
            <a:r>
              <a:rPr lang="sv-SE" dirty="0" smtClean="0"/>
              <a:t>Leverantörer</a:t>
            </a:r>
            <a:endParaRPr lang="sv-SE" dirty="0"/>
          </a:p>
        </p:txBody>
      </p:sp>
      <p:sp>
        <p:nvSpPr>
          <p:cNvPr id="3" name="Platshållare för text 2">
            <a:extLst>
              <a:ext uri="{FF2B5EF4-FFF2-40B4-BE49-F238E27FC236}">
                <a16:creationId xmlns:a16="http://schemas.microsoft.com/office/drawing/2014/main" id="{531322FF-BBCF-4C03-B54A-30C6F392A310}"/>
              </a:ext>
            </a:extLst>
          </p:cNvPr>
          <p:cNvSpPr>
            <a:spLocks noGrp="1"/>
          </p:cNvSpPr>
          <p:nvPr>
            <p:ph type="body" sz="quarter" idx="10"/>
          </p:nvPr>
        </p:nvSpPr>
        <p:spPr>
          <a:xfrm>
            <a:off x="725488" y="1517511"/>
            <a:ext cx="10737850" cy="4172089"/>
          </a:xfrm>
        </p:spPr>
        <p:txBody>
          <a:bodyPr/>
          <a:lstStyle/>
          <a:p>
            <a:pPr marL="0" indent="0">
              <a:buNone/>
            </a:pPr>
            <a:r>
              <a:rPr lang="sv-SE" dirty="0" smtClean="0"/>
              <a:t>Rangordnade leverantörer </a:t>
            </a:r>
          </a:p>
          <a:p>
            <a:pPr marL="0" lvl="2" indent="0">
              <a:spcBef>
                <a:spcPts val="1000"/>
              </a:spcBef>
              <a:buSzPct val="107000"/>
              <a:buNone/>
            </a:pPr>
            <a:r>
              <a:rPr lang="sv-SE" sz="1400" dirty="0" smtClean="0"/>
              <a:t>Gäller för samtliga kommuner</a:t>
            </a:r>
          </a:p>
          <a:p>
            <a:pPr marL="0" lvl="2" indent="0">
              <a:spcBef>
                <a:spcPts val="1000"/>
              </a:spcBef>
              <a:buSzPct val="107000"/>
              <a:buNone/>
            </a:pPr>
            <a:endParaRPr lang="sv-SE" sz="1400" dirty="0"/>
          </a:p>
          <a:p>
            <a:pPr marL="342900" lvl="2" indent="-342900">
              <a:spcBef>
                <a:spcPts val="1000"/>
              </a:spcBef>
              <a:buSzPct val="107000"/>
              <a:buFont typeface="+mj-lt"/>
              <a:buAutoNum type="arabicPeriod"/>
            </a:pPr>
            <a:r>
              <a:rPr lang="sv-SE" sz="2400" dirty="0" smtClean="0"/>
              <a:t>Herr Entrématta AB</a:t>
            </a:r>
          </a:p>
          <a:p>
            <a:pPr marL="342900" lvl="2" indent="-342900">
              <a:spcBef>
                <a:spcPts val="1000"/>
              </a:spcBef>
              <a:buSzPct val="107000"/>
              <a:buFont typeface="+mj-lt"/>
              <a:buAutoNum type="arabicPeriod"/>
            </a:pPr>
            <a:endParaRPr lang="sv-SE" sz="2400" dirty="0" smtClean="0"/>
          </a:p>
          <a:p>
            <a:pPr marL="342900" lvl="2" indent="-342900">
              <a:spcBef>
                <a:spcPts val="1000"/>
              </a:spcBef>
              <a:buSzPct val="107000"/>
              <a:buFont typeface="+mj-lt"/>
              <a:buAutoNum type="arabicPeriod"/>
            </a:pPr>
            <a:r>
              <a:rPr lang="sv-SE" sz="2400" dirty="0" smtClean="0"/>
              <a:t>N3ZONES AS</a:t>
            </a:r>
          </a:p>
          <a:p>
            <a:pPr marL="342900" lvl="2" indent="-342900">
              <a:spcBef>
                <a:spcPts val="1000"/>
              </a:spcBef>
              <a:buSzPct val="107000"/>
              <a:buFont typeface="+mj-lt"/>
              <a:buAutoNum type="arabicPeriod"/>
            </a:pPr>
            <a:endParaRPr lang="sv-SE" sz="2400" dirty="0" smtClean="0"/>
          </a:p>
          <a:p>
            <a:pPr marL="342900" lvl="2" indent="-342900">
              <a:spcBef>
                <a:spcPts val="1000"/>
              </a:spcBef>
              <a:buSzPct val="107000"/>
              <a:buFont typeface="+mj-lt"/>
              <a:buAutoNum type="arabicPeriod"/>
            </a:pPr>
            <a:r>
              <a:rPr lang="sv-SE" sz="2400" smtClean="0"/>
              <a:t>AA Golvbehandlingar </a:t>
            </a:r>
            <a:r>
              <a:rPr lang="sv-SE" sz="2400" dirty="0"/>
              <a:t>&amp; Entrélösningar AB</a:t>
            </a:r>
          </a:p>
          <a:p>
            <a:pPr marL="342900" lvl="2" indent="-342900">
              <a:spcBef>
                <a:spcPts val="1000"/>
              </a:spcBef>
              <a:buSzPct val="107000"/>
              <a:buFont typeface="+mj-lt"/>
              <a:buAutoNum type="arabicPeriod"/>
            </a:pPr>
            <a:endParaRPr lang="sv-SE" sz="2400" dirty="0"/>
          </a:p>
          <a:p>
            <a:pPr marL="0" indent="0">
              <a:buNone/>
            </a:pPr>
            <a:endParaRPr lang="sv-SE" dirty="0" smtClean="0"/>
          </a:p>
          <a:p>
            <a:pPr marL="0" indent="0">
              <a:buNone/>
            </a:pPr>
            <a:endParaRPr lang="sv-SE" dirty="0" smtClean="0"/>
          </a:p>
          <a:p>
            <a:pPr marL="0" indent="0">
              <a:buNone/>
            </a:pPr>
            <a:endParaRPr lang="sv-SE" dirty="0" smtClean="0"/>
          </a:p>
          <a:p>
            <a:pPr marL="0" indent="0">
              <a:buNone/>
            </a:pPr>
            <a:endParaRPr lang="sv-SE" dirty="0"/>
          </a:p>
        </p:txBody>
      </p:sp>
      <p:pic>
        <p:nvPicPr>
          <p:cNvPr id="4" name="Bildobjekt 3"/>
          <p:cNvPicPr>
            <a:picLocks noChangeAspect="1"/>
          </p:cNvPicPr>
          <p:nvPr/>
        </p:nvPicPr>
        <p:blipFill>
          <a:blip r:embed="rId2"/>
          <a:stretch>
            <a:fillRect/>
          </a:stretch>
        </p:blipFill>
        <p:spPr>
          <a:xfrm>
            <a:off x="6785798" y="1085851"/>
            <a:ext cx="4415601" cy="3922632"/>
          </a:xfrm>
          <a:prstGeom prst="rect">
            <a:avLst/>
          </a:prstGeom>
          <a:ln>
            <a:solidFill>
              <a:schemeClr val="tx1"/>
            </a:solidFill>
          </a:ln>
        </p:spPr>
      </p:pic>
    </p:spTree>
    <p:extLst>
      <p:ext uri="{BB962C8B-B14F-4D97-AF65-F5344CB8AC3E}">
        <p14:creationId xmlns:p14="http://schemas.microsoft.com/office/powerpoint/2010/main" val="2083203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4EA78DB-BF99-45F2-B877-1529E1C52953}"/>
              </a:ext>
            </a:extLst>
          </p:cNvPr>
          <p:cNvSpPr>
            <a:spLocks noGrp="1"/>
          </p:cNvSpPr>
          <p:nvPr>
            <p:ph type="title"/>
          </p:nvPr>
        </p:nvSpPr>
        <p:spPr/>
        <p:txBody>
          <a:bodyPr>
            <a:noAutofit/>
          </a:bodyPr>
          <a:lstStyle/>
          <a:p>
            <a:r>
              <a:rPr lang="sv-SE" sz="2800" dirty="0" smtClean="0"/>
              <a:t>Ramavtalet Entrézoner – fast installerade entrémattor 2019</a:t>
            </a:r>
            <a:endParaRPr lang="sv-SE" sz="2800" dirty="0"/>
          </a:p>
        </p:txBody>
      </p:sp>
      <p:sp>
        <p:nvSpPr>
          <p:cNvPr id="3" name="Platshållare för text 2">
            <a:extLst>
              <a:ext uri="{FF2B5EF4-FFF2-40B4-BE49-F238E27FC236}">
                <a16:creationId xmlns:a16="http://schemas.microsoft.com/office/drawing/2014/main" id="{531322FF-BBCF-4C03-B54A-30C6F392A310}"/>
              </a:ext>
            </a:extLst>
          </p:cNvPr>
          <p:cNvSpPr>
            <a:spLocks noGrp="1"/>
          </p:cNvSpPr>
          <p:nvPr>
            <p:ph type="body" sz="quarter" idx="10"/>
          </p:nvPr>
        </p:nvSpPr>
        <p:spPr>
          <a:xfrm>
            <a:off x="725488" y="1503365"/>
            <a:ext cx="10737850" cy="4906579"/>
          </a:xfrm>
        </p:spPr>
        <p:txBody>
          <a:bodyPr/>
          <a:lstStyle/>
          <a:p>
            <a:pPr marL="255588" lvl="0" indent="-255588" fontAlgn="base">
              <a:lnSpc>
                <a:spcPct val="100000"/>
              </a:lnSpc>
              <a:spcBef>
                <a:spcPct val="0"/>
              </a:spcBef>
              <a:spcAft>
                <a:spcPts val="850"/>
              </a:spcAft>
              <a:buClr>
                <a:srgbClr val="829CAA"/>
              </a:buClr>
              <a:buSzTx/>
            </a:pPr>
            <a:r>
              <a:rPr lang="sv-SE" dirty="0"/>
              <a:t>Avtalsstart </a:t>
            </a:r>
            <a:r>
              <a:rPr lang="sv-SE" dirty="0" smtClean="0"/>
              <a:t>12 juni, 2020</a:t>
            </a:r>
            <a:endParaRPr lang="sv-SE" dirty="0"/>
          </a:p>
          <a:p>
            <a:pPr marL="255588" lvl="0" indent="-255588" fontAlgn="base">
              <a:lnSpc>
                <a:spcPct val="100000"/>
              </a:lnSpc>
              <a:spcBef>
                <a:spcPct val="0"/>
              </a:spcBef>
              <a:spcAft>
                <a:spcPts val="850"/>
              </a:spcAft>
              <a:buClr>
                <a:srgbClr val="829CAA"/>
              </a:buClr>
              <a:buSzTx/>
            </a:pPr>
            <a:r>
              <a:rPr lang="sv-SE" dirty="0" smtClean="0"/>
              <a:t>Ramavtalsinformation och stöd</a:t>
            </a:r>
            <a:endParaRPr lang="sv-SE" dirty="0"/>
          </a:p>
          <a:p>
            <a:pPr lvl="1"/>
            <a:r>
              <a:rPr lang="sv-SE" sz="1600" dirty="0"/>
              <a:t>Ramavtalssida</a:t>
            </a:r>
          </a:p>
          <a:p>
            <a:pPr lvl="1"/>
            <a:r>
              <a:rPr lang="sv-SE" sz="1600" dirty="0" smtClean="0"/>
              <a:t>Avropsvägledning</a:t>
            </a:r>
          </a:p>
          <a:p>
            <a:pPr lvl="1"/>
            <a:r>
              <a:rPr lang="sv-SE" sz="1600" dirty="0" smtClean="0"/>
              <a:t>Avropsberättigade parter</a:t>
            </a:r>
          </a:p>
          <a:p>
            <a:r>
              <a:rPr lang="sv-SE" dirty="0" smtClean="0"/>
              <a:t>Priser</a:t>
            </a:r>
            <a:endParaRPr lang="sv-SE" dirty="0"/>
          </a:p>
          <a:p>
            <a:pPr lvl="1"/>
            <a:r>
              <a:rPr lang="sv-SE" sz="1600" dirty="0"/>
              <a:t>Välj fliken leverantörer. I spegling från </a:t>
            </a:r>
            <a:r>
              <a:rPr lang="sv-SE" sz="1600" dirty="0" err="1"/>
              <a:t>Tendsign</a:t>
            </a:r>
            <a:r>
              <a:rPr lang="sv-SE" sz="1600" dirty="0"/>
              <a:t> presenteras ramavtal, prislistor och tillval UM kan göra vid Köp av Entrézon. Pris anges per m2 och specifikation av storlek på område. </a:t>
            </a:r>
          </a:p>
          <a:p>
            <a:pPr marL="228600" lvl="1">
              <a:spcBef>
                <a:spcPts val="1000"/>
              </a:spcBef>
              <a:buSzPct val="107000"/>
              <a:buFont typeface="Corbel" panose="020B0503020204020204" pitchFamily="34" charset="0"/>
              <a:buChar char="›"/>
            </a:pPr>
            <a:r>
              <a:rPr lang="sv-SE" sz="2400" dirty="0"/>
              <a:t>Hyra av </a:t>
            </a:r>
            <a:r>
              <a:rPr lang="sv-SE" sz="2400" dirty="0" smtClean="0"/>
              <a:t>entrézon</a:t>
            </a:r>
          </a:p>
          <a:p>
            <a:pPr lvl="1">
              <a:buSzPct val="107000"/>
            </a:pPr>
            <a:r>
              <a:rPr lang="sv-SE" sz="1600" dirty="0"/>
              <a:t>Priserna inkluderar alla kostnader förenade med uppdraget såsom service och installation, städinstruktion, borstvalsdammsugare samt förbrukningsartiklar till den, djuprengöring vid behov och avinstallation av entrézon. Några tillkommande kostnader får inte förekomma. Priserna är angivna exklusive mervärdesskatt.</a:t>
            </a:r>
          </a:p>
          <a:p>
            <a:pPr marL="228600" lvl="1">
              <a:spcBef>
                <a:spcPts val="1000"/>
              </a:spcBef>
              <a:buSzPct val="107000"/>
              <a:buFont typeface="Corbel" panose="020B0503020204020204" pitchFamily="34" charset="0"/>
              <a:buChar char="›"/>
            </a:pPr>
            <a:r>
              <a:rPr lang="sv-SE" sz="2400" dirty="0" smtClean="0"/>
              <a:t> Köp av entrézon</a:t>
            </a:r>
          </a:p>
          <a:p>
            <a:pPr lvl="1">
              <a:buSzPct val="107000"/>
            </a:pPr>
            <a:r>
              <a:rPr lang="sv-SE" sz="1600" dirty="0"/>
              <a:t>Priserna inkluderar alla kostnader förenade med uppdraget som service och installation samt städinstruktion. Utöver det finns tillval som UM kan köpa som djuprengöring, avveckling av entrézon, borstvalsdammsugare samt förbrukningsartiklar avsedda för den. Priserna är angivna exklusive mervärdesskatt.</a:t>
            </a:r>
          </a:p>
          <a:p>
            <a:pPr marL="228600" lvl="1">
              <a:spcBef>
                <a:spcPts val="1000"/>
              </a:spcBef>
              <a:buSzPct val="107000"/>
              <a:buFont typeface="Corbel" panose="020B0503020204020204" pitchFamily="34" charset="0"/>
              <a:buChar char="›"/>
            </a:pPr>
            <a:endParaRPr lang="sv-SE" sz="2400" dirty="0"/>
          </a:p>
          <a:p>
            <a:pPr marL="457200" lvl="1" indent="0">
              <a:buNone/>
            </a:pPr>
            <a:endParaRPr lang="sv-SE" dirty="0"/>
          </a:p>
          <a:p>
            <a:pPr marL="0" indent="0">
              <a:buNone/>
            </a:pPr>
            <a:endParaRPr lang="sv-SE" dirty="0" smtClean="0"/>
          </a:p>
          <a:p>
            <a:pPr lvl="1"/>
            <a:endParaRPr lang="sv-SE" dirty="0"/>
          </a:p>
          <a:p>
            <a:endParaRPr lang="sv-SE" sz="3600" dirty="0"/>
          </a:p>
        </p:txBody>
      </p:sp>
      <p:pic>
        <p:nvPicPr>
          <p:cNvPr id="5" name="Bildobjekt 4"/>
          <p:cNvPicPr>
            <a:picLocks noChangeAspect="1"/>
          </p:cNvPicPr>
          <p:nvPr/>
        </p:nvPicPr>
        <p:blipFill>
          <a:blip r:embed="rId3"/>
          <a:stretch>
            <a:fillRect/>
          </a:stretch>
        </p:blipFill>
        <p:spPr>
          <a:xfrm>
            <a:off x="7075357" y="1232730"/>
            <a:ext cx="2970880" cy="2078988"/>
          </a:xfrm>
          <a:prstGeom prst="rect">
            <a:avLst/>
          </a:prstGeom>
        </p:spPr>
      </p:pic>
    </p:spTree>
    <p:extLst>
      <p:ext uri="{BB962C8B-B14F-4D97-AF65-F5344CB8AC3E}">
        <p14:creationId xmlns:p14="http://schemas.microsoft.com/office/powerpoint/2010/main" val="584924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4EA78DB-BF99-45F2-B877-1529E1C52953}"/>
              </a:ext>
            </a:extLst>
          </p:cNvPr>
          <p:cNvSpPr>
            <a:spLocks noGrp="1"/>
          </p:cNvSpPr>
          <p:nvPr>
            <p:ph type="title"/>
          </p:nvPr>
        </p:nvSpPr>
        <p:spPr/>
        <p:txBody>
          <a:bodyPr>
            <a:normAutofit fontScale="90000"/>
          </a:bodyPr>
          <a:lstStyle/>
          <a:p>
            <a:r>
              <a:rPr lang="sv-SE" dirty="0" smtClean="0"/>
              <a:t>Avropa på ramavtalet</a:t>
            </a:r>
            <a:endParaRPr lang="sv-SE" dirty="0"/>
          </a:p>
        </p:txBody>
      </p:sp>
      <p:sp>
        <p:nvSpPr>
          <p:cNvPr id="3" name="Platshållare för text 2">
            <a:extLst>
              <a:ext uri="{FF2B5EF4-FFF2-40B4-BE49-F238E27FC236}">
                <a16:creationId xmlns:a16="http://schemas.microsoft.com/office/drawing/2014/main" id="{531322FF-BBCF-4C03-B54A-30C6F392A310}"/>
              </a:ext>
            </a:extLst>
          </p:cNvPr>
          <p:cNvSpPr>
            <a:spLocks noGrp="1"/>
          </p:cNvSpPr>
          <p:nvPr>
            <p:ph type="body" sz="quarter" idx="10"/>
          </p:nvPr>
        </p:nvSpPr>
        <p:spPr>
          <a:xfrm>
            <a:off x="416560" y="1178561"/>
            <a:ext cx="9398000" cy="5087560"/>
          </a:xfrm>
        </p:spPr>
        <p:txBody>
          <a:bodyPr/>
          <a:lstStyle/>
          <a:p>
            <a:pPr marL="0" indent="0">
              <a:buNone/>
            </a:pPr>
            <a:r>
              <a:rPr lang="sv-SE" sz="1600" dirty="0">
                <a:hlinkClick r:id="rId2"/>
              </a:rPr>
              <a:t>Länk till webbsidan: </a:t>
            </a:r>
          </a:p>
          <a:p>
            <a:pPr marL="0" indent="0">
              <a:buNone/>
            </a:pPr>
            <a:r>
              <a:rPr lang="sv-SE" sz="1600" dirty="0" smtClean="0">
                <a:hlinkClick r:id="rId2"/>
              </a:rPr>
              <a:t>https</a:t>
            </a:r>
            <a:r>
              <a:rPr lang="sv-SE" sz="1600" dirty="0">
                <a:hlinkClick r:id="rId2"/>
              </a:rPr>
              <a:t>://www.sklkommentus.se/upphandling-och-ramavtal/vara-ramavtal-och-upphandlingar/ramavtal-och-avtalskategorier/forbrukningsmaterial/entrezoner-fast-installerade-entremattor</a:t>
            </a:r>
            <a:r>
              <a:rPr lang="sv-SE" sz="1600" dirty="0" smtClean="0">
                <a:hlinkClick r:id="rId2"/>
              </a:rPr>
              <a:t>/</a:t>
            </a:r>
            <a:r>
              <a:rPr lang="sv-SE" sz="1600" dirty="0" smtClean="0"/>
              <a:t> </a:t>
            </a:r>
            <a:endParaRPr lang="sv-SE" sz="1600" dirty="0"/>
          </a:p>
          <a:p>
            <a:pPr marL="0" indent="0">
              <a:buNone/>
            </a:pPr>
            <a:endParaRPr lang="sv-SE" dirty="0" smtClean="0"/>
          </a:p>
          <a:p>
            <a:pPr marL="0" indent="0">
              <a:buNone/>
            </a:pPr>
            <a:endParaRPr lang="sv-SE" dirty="0" smtClean="0"/>
          </a:p>
          <a:p>
            <a:pPr marL="0" indent="0">
              <a:buNone/>
            </a:pPr>
            <a:endParaRPr lang="sv-SE" dirty="0"/>
          </a:p>
        </p:txBody>
      </p:sp>
      <p:sp>
        <p:nvSpPr>
          <p:cNvPr id="4" name="textruta 3"/>
          <p:cNvSpPr txBox="1"/>
          <p:nvPr/>
        </p:nvSpPr>
        <p:spPr>
          <a:xfrm>
            <a:off x="1168400" y="3134817"/>
            <a:ext cx="4707467" cy="461665"/>
          </a:xfrm>
          <a:prstGeom prst="rect">
            <a:avLst/>
          </a:prstGeom>
          <a:noFill/>
        </p:spPr>
        <p:txBody>
          <a:bodyPr wrap="square" rtlCol="0">
            <a:spAutoFit/>
          </a:bodyPr>
          <a:lstStyle/>
          <a:p>
            <a:pPr algn="l"/>
            <a:endParaRPr lang="sv-SE" sz="2400" dirty="0" smtClean="0">
              <a:solidFill>
                <a:srgbClr val="FF0000"/>
              </a:solidFill>
            </a:endParaRPr>
          </a:p>
        </p:txBody>
      </p:sp>
      <p:pic>
        <p:nvPicPr>
          <p:cNvPr id="5" name="Bildobjekt 4"/>
          <p:cNvPicPr>
            <a:picLocks noChangeAspect="1"/>
          </p:cNvPicPr>
          <p:nvPr/>
        </p:nvPicPr>
        <p:blipFill>
          <a:blip r:embed="rId3"/>
          <a:stretch>
            <a:fillRect/>
          </a:stretch>
        </p:blipFill>
        <p:spPr>
          <a:xfrm>
            <a:off x="2763684" y="2117558"/>
            <a:ext cx="5081530" cy="4305442"/>
          </a:xfrm>
          <a:prstGeom prst="rect">
            <a:avLst/>
          </a:prstGeom>
        </p:spPr>
      </p:pic>
    </p:spTree>
    <p:extLst>
      <p:ext uri="{BB962C8B-B14F-4D97-AF65-F5344CB8AC3E}">
        <p14:creationId xmlns:p14="http://schemas.microsoft.com/office/powerpoint/2010/main" val="3972119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4EA78DB-BF99-45F2-B877-1529E1C52953}"/>
              </a:ext>
            </a:extLst>
          </p:cNvPr>
          <p:cNvSpPr>
            <a:spLocks noGrp="1"/>
          </p:cNvSpPr>
          <p:nvPr>
            <p:ph type="title"/>
          </p:nvPr>
        </p:nvSpPr>
        <p:spPr>
          <a:xfrm>
            <a:off x="793221" y="467853"/>
            <a:ext cx="10731679" cy="617998"/>
          </a:xfrm>
        </p:spPr>
        <p:txBody>
          <a:bodyPr>
            <a:normAutofit fontScale="90000"/>
          </a:bodyPr>
          <a:lstStyle/>
          <a:p>
            <a:r>
              <a:rPr lang="sv-SE" dirty="0" smtClean="0"/>
              <a:t>Frågor och svar</a:t>
            </a:r>
            <a:endParaRPr lang="sv-SE" dirty="0"/>
          </a:p>
        </p:txBody>
      </p:sp>
      <p:sp>
        <p:nvSpPr>
          <p:cNvPr id="3" name="textruta 2"/>
          <p:cNvSpPr txBox="1"/>
          <p:nvPr/>
        </p:nvSpPr>
        <p:spPr>
          <a:xfrm>
            <a:off x="793221" y="1586599"/>
            <a:ext cx="10200168" cy="6001643"/>
          </a:xfrm>
          <a:prstGeom prst="rect">
            <a:avLst/>
          </a:prstGeom>
          <a:noFill/>
        </p:spPr>
        <p:txBody>
          <a:bodyPr wrap="square" rtlCol="0">
            <a:spAutoFit/>
          </a:bodyPr>
          <a:lstStyle/>
          <a:p>
            <a:pPr marL="285750" indent="-285750">
              <a:buFont typeface="Arial" panose="020B0604020202020204" pitchFamily="34" charset="0"/>
              <a:buChar char="•"/>
            </a:pPr>
            <a:r>
              <a:rPr lang="sv-SE" dirty="0" smtClean="0"/>
              <a:t>Finns det fler fördelar med entrézon förutom att den står emot väta och smuts? </a:t>
            </a:r>
            <a:r>
              <a:rPr lang="sv-SE" dirty="0"/>
              <a:t/>
            </a:r>
            <a:br>
              <a:rPr lang="sv-SE" dirty="0"/>
            </a:br>
            <a:r>
              <a:rPr lang="sv-SE" dirty="0" smtClean="0"/>
              <a:t>Den har även en ljuddämpande effekt och reducerar miljöpåverkan med färre transporter för tvätt av matta.</a:t>
            </a:r>
          </a:p>
          <a:p>
            <a:endParaRPr lang="sv-SE" dirty="0" smtClean="0"/>
          </a:p>
          <a:p>
            <a:pPr marL="285750" indent="-285750">
              <a:buFont typeface="Arial" panose="020B0604020202020204" pitchFamily="34" charset="0"/>
              <a:buChar char="•"/>
            </a:pPr>
            <a:r>
              <a:rPr lang="sv-SE" dirty="0" smtClean="0"/>
              <a:t>Vad är skillnaden på när man hyr eller köper en entrézon?</a:t>
            </a:r>
          </a:p>
          <a:p>
            <a:endParaRPr lang="sv-SE" dirty="0" smtClean="0"/>
          </a:p>
          <a:p>
            <a:r>
              <a:rPr lang="sv-SE" b="1" dirty="0"/>
              <a:t>Hyra av entrézon</a:t>
            </a:r>
            <a:endParaRPr lang="sv-SE" dirty="0"/>
          </a:p>
          <a:p>
            <a:r>
              <a:rPr lang="sv-SE" dirty="0"/>
              <a:t>Priserna inkluderar alla kostnader förenade med uppdraget såsom service och installation, städinstruktion, borstvalsdammsugare samt förbrukningsartiklar till den, djuprengöring vid behov och avinstallation av entrézon. Några tillkommande kostnader får inte förekomma. Priserna är angivna exklusive mervärdesskatt</a:t>
            </a:r>
            <a:r>
              <a:rPr lang="sv-SE" dirty="0" smtClean="0"/>
              <a:t>.</a:t>
            </a:r>
          </a:p>
          <a:p>
            <a:endParaRPr lang="sv-SE" dirty="0"/>
          </a:p>
          <a:p>
            <a:r>
              <a:rPr lang="sv-SE" b="1" dirty="0"/>
              <a:t>Köp av entrézon</a:t>
            </a:r>
            <a:endParaRPr lang="sv-SE" dirty="0"/>
          </a:p>
          <a:p>
            <a:r>
              <a:rPr lang="sv-SE" dirty="0"/>
              <a:t>Priserna inkluderar alla kostnader förenade med uppdraget som service och installation samt städinstruktion. Utöver det finns tillval som upphandlande myndighet kan köpa som djuprengöring, avveckling av entrézon, borstvalsdammsugare samt förbrukningsartiklar avsedda för den. Priserna är angivna exklusive mervärdesskatt.</a:t>
            </a:r>
          </a:p>
          <a:p>
            <a:endParaRPr lang="sv-SE" dirty="0" smtClean="0"/>
          </a:p>
          <a:p>
            <a:endParaRPr lang="sv-SE" dirty="0" smtClean="0"/>
          </a:p>
          <a:p>
            <a:pPr marL="342900" indent="-342900">
              <a:buFont typeface="Arial" panose="020B0604020202020204" pitchFamily="34" charset="0"/>
              <a:buChar char="•"/>
            </a:pPr>
            <a:endParaRPr lang="sv-SE" dirty="0"/>
          </a:p>
          <a:p>
            <a:pPr algn="l"/>
            <a:endParaRPr lang="sv-SE" sz="2400" dirty="0" err="1" smtClean="0"/>
          </a:p>
        </p:txBody>
      </p:sp>
      <p:pic>
        <p:nvPicPr>
          <p:cNvPr id="5" name="Bildobjekt 4"/>
          <p:cNvPicPr>
            <a:picLocks noChangeAspect="1"/>
          </p:cNvPicPr>
          <p:nvPr/>
        </p:nvPicPr>
        <p:blipFill>
          <a:blip r:embed="rId2"/>
          <a:stretch>
            <a:fillRect/>
          </a:stretch>
        </p:blipFill>
        <p:spPr>
          <a:xfrm>
            <a:off x="8164274" y="474412"/>
            <a:ext cx="1789195" cy="1003308"/>
          </a:xfrm>
          <a:prstGeom prst="rect">
            <a:avLst/>
          </a:prstGeom>
        </p:spPr>
      </p:pic>
    </p:spTree>
    <p:extLst>
      <p:ext uri="{BB962C8B-B14F-4D97-AF65-F5344CB8AC3E}">
        <p14:creationId xmlns:p14="http://schemas.microsoft.com/office/powerpoint/2010/main" val="1291511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tema">
  <a:themeElements>
    <a:clrScheme name="Kommentus">
      <a:dk1>
        <a:sysClr val="windowText" lastClr="000000"/>
      </a:dk1>
      <a:lt1>
        <a:sysClr val="window" lastClr="FFFFFF"/>
      </a:lt1>
      <a:dk2>
        <a:srgbClr val="000000"/>
      </a:dk2>
      <a:lt2>
        <a:srgbClr val="FFFFFF"/>
      </a:lt2>
      <a:accent1>
        <a:srgbClr val="E6460A"/>
      </a:accent1>
      <a:accent2>
        <a:srgbClr val="FFBE0A"/>
      </a:accent2>
      <a:accent3>
        <a:srgbClr val="D21E1E"/>
      </a:accent3>
      <a:accent4>
        <a:srgbClr val="6D8D9F"/>
      </a:accent4>
      <a:accent5>
        <a:srgbClr val="669AD2"/>
      </a:accent5>
      <a:accent6>
        <a:srgbClr val="143F90"/>
      </a:accent6>
      <a:hlink>
        <a:srgbClr val="000000"/>
      </a:hlink>
      <a:folHlink>
        <a:srgbClr val="000000"/>
      </a:folHlink>
    </a:clrScheme>
    <a:fontScheme name="Kommentus">
      <a:majorFont>
        <a:latin typeface="Corbel"/>
        <a:ea typeface=""/>
        <a:cs typeface=""/>
      </a:majorFont>
      <a:minorFont>
        <a:latin typeface="Corbe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lumMod val="95000"/>
          </a:schemeClr>
        </a:solidFill>
        <a:ln>
          <a:noFill/>
        </a:ln>
      </a:spPr>
      <a:bodyPr rtlCol="0" anchor="ctr"/>
      <a:lstStyle>
        <a:defPPr algn="ctr">
          <a:defRPr sz="20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sz="2400" dirty="0" err="1" smtClean="0"/>
        </a:defPPr>
      </a:lstStyle>
    </a:txDef>
  </a:objectDefaults>
  <a:extraClrSchemeLst/>
  <a:extLst>
    <a:ext uri="{05A4C25C-085E-4340-85A3-A5531E510DB2}">
      <thm15:themeFamily xmlns:thm15="http://schemas.microsoft.com/office/thememl/2012/main" name="SKL Kommentus ppt mall_INKÖPSCENTRAL_20200214.potx" id="{AAB5D2B8-F39A-4175-86D4-348AE1BF510A}" vid="{3732765D-8BA0-4E5C-A954-25FEC3B86565}"/>
    </a:ext>
  </a:extLst>
</a:theme>
</file>

<file path=ppt/theme/theme3.xml><?xml version="1.0" encoding="utf-8"?>
<a:theme xmlns:a="http://schemas.openxmlformats.org/drawingml/2006/main" name="1_Office-tema">
  <a:themeElements>
    <a:clrScheme name="Kommentus">
      <a:dk1>
        <a:sysClr val="windowText" lastClr="000000"/>
      </a:dk1>
      <a:lt1>
        <a:sysClr val="window" lastClr="FFFFFF"/>
      </a:lt1>
      <a:dk2>
        <a:srgbClr val="000000"/>
      </a:dk2>
      <a:lt2>
        <a:srgbClr val="FFFFFF"/>
      </a:lt2>
      <a:accent1>
        <a:srgbClr val="E6460A"/>
      </a:accent1>
      <a:accent2>
        <a:srgbClr val="FFBE0A"/>
      </a:accent2>
      <a:accent3>
        <a:srgbClr val="D21E1E"/>
      </a:accent3>
      <a:accent4>
        <a:srgbClr val="6D8D9F"/>
      </a:accent4>
      <a:accent5>
        <a:srgbClr val="669AD2"/>
      </a:accent5>
      <a:accent6>
        <a:srgbClr val="143F90"/>
      </a:accent6>
      <a:hlink>
        <a:srgbClr val="000000"/>
      </a:hlink>
      <a:folHlink>
        <a:srgbClr val="000000"/>
      </a:folHlink>
    </a:clrScheme>
    <a:fontScheme name="Kommentus">
      <a:majorFont>
        <a:latin typeface="Corbel"/>
        <a:ea typeface=""/>
        <a:cs typeface=""/>
      </a:majorFont>
      <a:minorFont>
        <a:latin typeface="Corbe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lumMod val="95000"/>
          </a:schemeClr>
        </a:solidFill>
        <a:ln>
          <a:noFill/>
        </a:ln>
      </a:spPr>
      <a:bodyPr rtlCol="0" anchor="ctr"/>
      <a:lstStyle>
        <a:defPPr algn="ctr">
          <a:defRPr sz="20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sz="2400" dirty="0" err="1" smtClean="0"/>
        </a:defPPr>
      </a:lstStyle>
    </a:txDef>
  </a:objectDefaults>
  <a:extraClrSchemeLst/>
  <a:extLst>
    <a:ext uri="{05A4C25C-085E-4340-85A3-A5531E510DB2}">
      <thm15:themeFamily xmlns:thm15="http://schemas.microsoft.com/office/thememl/2012/main" name="Mall SKL Kommentus Inköpscentral 16.9_20200327.potx" id="{26D3B774-E943-4849-9C05-93F52D115FE9}" vid="{A816D78E-C549-43BF-ADBF-F48223F57350}"/>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7412</TotalTime>
  <Words>492</Words>
  <Application>Microsoft Office PowerPoint</Application>
  <PresentationFormat>Bredbild</PresentationFormat>
  <Paragraphs>146</Paragraphs>
  <Slides>14</Slides>
  <Notes>2</Notes>
  <HiddenSlides>0</HiddenSlides>
  <MMClips>0</MMClips>
  <ScaleCrop>false</ScaleCrop>
  <HeadingPairs>
    <vt:vector size="6" baseType="variant">
      <vt:variant>
        <vt:lpstr>Använt teckensnitt</vt:lpstr>
      </vt:variant>
      <vt:variant>
        <vt:i4>4</vt:i4>
      </vt:variant>
      <vt:variant>
        <vt:lpstr>Tema</vt:lpstr>
      </vt:variant>
      <vt:variant>
        <vt:i4>3</vt:i4>
      </vt:variant>
      <vt:variant>
        <vt:lpstr>Bildrubriker</vt:lpstr>
      </vt:variant>
      <vt:variant>
        <vt:i4>14</vt:i4>
      </vt:variant>
    </vt:vector>
  </HeadingPairs>
  <TitlesOfParts>
    <vt:vector size="21" baseType="lpstr">
      <vt:lpstr>Arial</vt:lpstr>
      <vt:lpstr>Calibri</vt:lpstr>
      <vt:lpstr>Calibri Light</vt:lpstr>
      <vt:lpstr>Corbel</vt:lpstr>
      <vt:lpstr>Office-tema</vt:lpstr>
      <vt:lpstr>3_Office-tema</vt:lpstr>
      <vt:lpstr>1_Office-tema</vt:lpstr>
      <vt:lpstr>Entrézoner – fast installerade entrémattor 2019   2020-09-07 </vt:lpstr>
      <vt:lpstr>Vi som presenterar idag</vt:lpstr>
      <vt:lpstr>Agenda</vt:lpstr>
      <vt:lpstr>Kategori Förbrukningsmaterial</vt:lpstr>
      <vt:lpstr>Upphandlingens målsättning</vt:lpstr>
      <vt:lpstr>Leverantörer</vt:lpstr>
      <vt:lpstr>Ramavtalet Entrézoner – fast installerade entrémattor 2019</vt:lpstr>
      <vt:lpstr>Avropa på ramavtalet</vt:lpstr>
      <vt:lpstr>Frågor och svar</vt:lpstr>
      <vt:lpstr>Frågor och svar</vt:lpstr>
      <vt:lpstr>Frågor och svar</vt:lpstr>
      <vt:lpstr>Vi finns här för dig</vt:lpstr>
      <vt:lpstr>PowerPoint-presentation</vt:lpstr>
      <vt:lpstr>Tack!</vt:lpstr>
    </vt:vector>
  </TitlesOfParts>
  <Company>Sverige Kommuner och Landsting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Jederby Rosanna</dc:creator>
  <cp:lastModifiedBy>Öhlund Christina</cp:lastModifiedBy>
  <cp:revision>69</cp:revision>
  <cp:lastPrinted>2020-09-07T07:48:17Z</cp:lastPrinted>
  <dcterms:created xsi:type="dcterms:W3CDTF">2020-04-23T07:01:42Z</dcterms:created>
  <dcterms:modified xsi:type="dcterms:W3CDTF">2020-09-08T07:38:36Z</dcterms:modified>
</cp:coreProperties>
</file>